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 id="2147484047" r:id="rId2"/>
    <p:sldMasterId id="2147484035" r:id="rId3"/>
  </p:sldMasterIdLst>
  <p:notesMasterIdLst>
    <p:notesMasterId r:id="rId79"/>
  </p:notesMasterIdLst>
  <p:handoutMasterIdLst>
    <p:handoutMasterId r:id="rId80"/>
  </p:handoutMasterIdLst>
  <p:sldIdLst>
    <p:sldId id="256" r:id="rId4"/>
    <p:sldId id="261" r:id="rId5"/>
    <p:sldId id="265" r:id="rId6"/>
    <p:sldId id="260" r:id="rId7"/>
    <p:sldId id="258" r:id="rId8"/>
    <p:sldId id="349" r:id="rId9"/>
    <p:sldId id="266" r:id="rId10"/>
    <p:sldId id="278" r:id="rId11"/>
    <p:sldId id="351" r:id="rId12"/>
    <p:sldId id="352" r:id="rId13"/>
    <p:sldId id="281" r:id="rId14"/>
    <p:sldId id="363" r:id="rId15"/>
    <p:sldId id="282" r:id="rId16"/>
    <p:sldId id="283" r:id="rId17"/>
    <p:sldId id="284" r:id="rId18"/>
    <p:sldId id="285" r:id="rId19"/>
    <p:sldId id="366" r:id="rId20"/>
    <p:sldId id="367" r:id="rId21"/>
    <p:sldId id="368" r:id="rId22"/>
    <p:sldId id="359" r:id="rId23"/>
    <p:sldId id="315" r:id="rId24"/>
    <p:sldId id="361" r:id="rId25"/>
    <p:sldId id="360" r:id="rId26"/>
    <p:sldId id="378" r:id="rId27"/>
    <p:sldId id="377" r:id="rId28"/>
    <p:sldId id="369" r:id="rId29"/>
    <p:sldId id="289" r:id="rId30"/>
    <p:sldId id="364" r:id="rId31"/>
    <p:sldId id="288" r:id="rId32"/>
    <p:sldId id="290" r:id="rId33"/>
    <p:sldId id="291" r:id="rId34"/>
    <p:sldId id="327" r:id="rId35"/>
    <p:sldId id="328" r:id="rId36"/>
    <p:sldId id="302" r:id="rId37"/>
    <p:sldId id="312" r:id="rId38"/>
    <p:sldId id="376" r:id="rId39"/>
    <p:sldId id="308" r:id="rId40"/>
    <p:sldId id="303" r:id="rId41"/>
    <p:sldId id="304" r:id="rId42"/>
    <p:sldId id="297" r:id="rId43"/>
    <p:sldId id="298" r:id="rId44"/>
    <p:sldId id="305" r:id="rId45"/>
    <p:sldId id="307" r:id="rId46"/>
    <p:sldId id="309" r:id="rId47"/>
    <p:sldId id="292" r:id="rId48"/>
    <p:sldId id="310" r:id="rId49"/>
    <p:sldId id="329" r:id="rId50"/>
    <p:sldId id="330" r:id="rId51"/>
    <p:sldId id="333" r:id="rId52"/>
    <p:sldId id="313" r:id="rId53"/>
    <p:sldId id="372" r:id="rId54"/>
    <p:sldId id="373" r:id="rId55"/>
    <p:sldId id="374" r:id="rId56"/>
    <p:sldId id="375" r:id="rId57"/>
    <p:sldId id="371" r:id="rId58"/>
    <p:sldId id="331" r:id="rId59"/>
    <p:sldId id="332" r:id="rId60"/>
    <p:sldId id="325" r:id="rId61"/>
    <p:sldId id="365" r:id="rId62"/>
    <p:sldId id="334" r:id="rId63"/>
    <p:sldId id="336" r:id="rId64"/>
    <p:sldId id="337" r:id="rId65"/>
    <p:sldId id="338" r:id="rId66"/>
    <p:sldId id="339" r:id="rId67"/>
    <p:sldId id="340" r:id="rId68"/>
    <p:sldId id="341" r:id="rId69"/>
    <p:sldId id="342" r:id="rId70"/>
    <p:sldId id="343" r:id="rId71"/>
    <p:sldId id="344" r:id="rId72"/>
    <p:sldId id="324" r:id="rId73"/>
    <p:sldId id="323" r:id="rId74"/>
    <p:sldId id="345" r:id="rId75"/>
    <p:sldId id="346" r:id="rId76"/>
    <p:sldId id="347" r:id="rId77"/>
    <p:sldId id="326" r:id="rId78"/>
  </p:sldIdLst>
  <p:sldSz cx="12192000" cy="6858000"/>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0620C83D-81B3-4E50-B3EA-C15C7B434301}">
          <p14:sldIdLst>
            <p14:sldId id="256"/>
            <p14:sldId id="261"/>
            <p14:sldId id="265"/>
            <p14:sldId id="260"/>
            <p14:sldId id="258"/>
            <p14:sldId id="349"/>
            <p14:sldId id="266"/>
            <p14:sldId id="278"/>
            <p14:sldId id="351"/>
            <p14:sldId id="352"/>
            <p14:sldId id="281"/>
            <p14:sldId id="363"/>
            <p14:sldId id="282"/>
            <p14:sldId id="283"/>
            <p14:sldId id="284"/>
            <p14:sldId id="285"/>
          </p14:sldIdLst>
        </p14:section>
        <p14:section name="제목 없는 구역" id="{76DD88A3-6BF7-4299-95AF-26D46DAFEC6C}">
          <p14:sldIdLst>
            <p14:sldId id="366"/>
            <p14:sldId id="367"/>
            <p14:sldId id="368"/>
          </p14:sldIdLst>
        </p14:section>
        <p14:section name="제목 없는 구역" id="{BE0807E5-2D12-4B92-B4D1-50DD2733A9C3}">
          <p14:sldIdLst>
            <p14:sldId id="359"/>
            <p14:sldId id="315"/>
            <p14:sldId id="361"/>
            <p14:sldId id="360"/>
            <p14:sldId id="378"/>
            <p14:sldId id="377"/>
            <p14:sldId id="369"/>
            <p14:sldId id="289"/>
            <p14:sldId id="364"/>
            <p14:sldId id="288"/>
            <p14:sldId id="290"/>
            <p14:sldId id="291"/>
            <p14:sldId id="327"/>
            <p14:sldId id="328"/>
            <p14:sldId id="302"/>
            <p14:sldId id="312"/>
            <p14:sldId id="376"/>
            <p14:sldId id="308"/>
            <p14:sldId id="303"/>
            <p14:sldId id="304"/>
            <p14:sldId id="297"/>
            <p14:sldId id="298"/>
            <p14:sldId id="305"/>
            <p14:sldId id="307"/>
            <p14:sldId id="309"/>
            <p14:sldId id="292"/>
            <p14:sldId id="310"/>
            <p14:sldId id="329"/>
            <p14:sldId id="330"/>
            <p14:sldId id="333"/>
            <p14:sldId id="313"/>
            <p14:sldId id="372"/>
            <p14:sldId id="373"/>
            <p14:sldId id="374"/>
            <p14:sldId id="375"/>
            <p14:sldId id="371"/>
            <p14:sldId id="331"/>
            <p14:sldId id="332"/>
            <p14:sldId id="325"/>
            <p14:sldId id="365"/>
            <p14:sldId id="334"/>
            <p14:sldId id="336"/>
            <p14:sldId id="337"/>
            <p14:sldId id="338"/>
            <p14:sldId id="339"/>
            <p14:sldId id="340"/>
            <p14:sldId id="341"/>
            <p14:sldId id="342"/>
            <p14:sldId id="343"/>
            <p14:sldId id="344"/>
            <p14:sldId id="324"/>
            <p14:sldId id="323"/>
            <p14:sldId id="345"/>
            <p14:sldId id="346"/>
            <p14:sldId id="347"/>
            <p14:sldId id="3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063"/>
    <a:srgbClr val="969696"/>
    <a:srgbClr val="A9B3D5"/>
    <a:srgbClr val="272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B9AE72-A171-4EBA-8BC3-53A29EBAEC0E}" v="21" dt="2023-10-15T15:51:12.326"/>
    <p1510:client id="{D6A9E2D0-821D-4D4F-A62F-45B62C5FCF56}" v="1" dt="2023-10-16T11:27:57.733"/>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7" autoAdjust="0"/>
    <p:restoredTop sz="94660"/>
  </p:normalViewPr>
  <p:slideViewPr>
    <p:cSldViewPr snapToGrid="0">
      <p:cViewPr varScale="1">
        <p:scale>
          <a:sx n="101" d="100"/>
          <a:sy n="101" d="100"/>
        </p:scale>
        <p:origin x="138" y="4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8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illee An" userId="668454c635202819" providerId="LiveId" clId="{D6A9E2D0-821D-4D4F-A62F-45B62C5FCF56}"/>
    <pc:docChg chg="custSel modSld">
      <pc:chgData name="Deillee An" userId="668454c635202819" providerId="LiveId" clId="{D6A9E2D0-821D-4D4F-A62F-45B62C5FCF56}" dt="2023-10-16T13:30:18.580" v="13" actId="478"/>
      <pc:docMkLst>
        <pc:docMk/>
      </pc:docMkLst>
      <pc:sldChg chg="modSp mod">
        <pc:chgData name="Deillee An" userId="668454c635202819" providerId="LiveId" clId="{D6A9E2D0-821D-4D4F-A62F-45B62C5FCF56}" dt="2023-10-16T11:33:44.663" v="8" actId="20577"/>
        <pc:sldMkLst>
          <pc:docMk/>
          <pc:sldMk cId="2022536820" sldId="258"/>
        </pc:sldMkLst>
        <pc:spChg chg="mod">
          <ac:chgData name="Deillee An" userId="668454c635202819" providerId="LiveId" clId="{D6A9E2D0-821D-4D4F-A62F-45B62C5FCF56}" dt="2023-10-16T11:33:44.663" v="8" actId="20577"/>
          <ac:spMkLst>
            <pc:docMk/>
            <pc:sldMk cId="2022536820" sldId="258"/>
            <ac:spMk id="43" creationId="{00000000-0000-0000-0000-000000000000}"/>
          </ac:spMkLst>
        </pc:spChg>
      </pc:sldChg>
      <pc:sldChg chg="modSp mod">
        <pc:chgData name="Deillee An" userId="668454c635202819" providerId="LiveId" clId="{D6A9E2D0-821D-4D4F-A62F-45B62C5FCF56}" dt="2023-10-16T13:26:14.370" v="10" actId="20577"/>
        <pc:sldMkLst>
          <pc:docMk/>
          <pc:sldMk cId="561468060" sldId="289"/>
        </pc:sldMkLst>
        <pc:spChg chg="mod">
          <ac:chgData name="Deillee An" userId="668454c635202819" providerId="LiveId" clId="{D6A9E2D0-821D-4D4F-A62F-45B62C5FCF56}" dt="2023-10-16T13:26:14.370" v="10" actId="20577"/>
          <ac:spMkLst>
            <pc:docMk/>
            <pc:sldMk cId="561468060" sldId="289"/>
            <ac:spMk id="5" creationId="{EFD671AB-3D61-CB5E-0CF3-081C33079840}"/>
          </ac:spMkLst>
        </pc:spChg>
      </pc:sldChg>
      <pc:sldChg chg="delSp modSp mod">
        <pc:chgData name="Deillee An" userId="668454c635202819" providerId="LiveId" clId="{D6A9E2D0-821D-4D4F-A62F-45B62C5FCF56}" dt="2023-10-16T13:30:18.580" v="13" actId="478"/>
        <pc:sldMkLst>
          <pc:docMk/>
          <pc:sldMk cId="1490342386" sldId="291"/>
        </pc:sldMkLst>
        <pc:spChg chg="del mod">
          <ac:chgData name="Deillee An" userId="668454c635202819" providerId="LiveId" clId="{D6A9E2D0-821D-4D4F-A62F-45B62C5FCF56}" dt="2023-10-16T13:30:18.580" v="13" actId="478"/>
          <ac:spMkLst>
            <pc:docMk/>
            <pc:sldMk cId="1490342386" sldId="291"/>
            <ac:spMk id="91" creationId="{8CC4D941-4742-49A1-AB3B-618B074BD521}"/>
          </ac:spMkLst>
        </pc:spChg>
      </pc:sldChg>
      <pc:sldChg chg="modSp mod">
        <pc:chgData name="Deillee An" userId="668454c635202819" providerId="LiveId" clId="{D6A9E2D0-821D-4D4F-A62F-45B62C5FCF56}" dt="2023-10-16T11:27:57.733" v="4"/>
        <pc:sldMkLst>
          <pc:docMk/>
          <pc:sldMk cId="2023019927" sldId="377"/>
        </pc:sldMkLst>
        <pc:spChg chg="mod">
          <ac:chgData name="Deillee An" userId="668454c635202819" providerId="LiveId" clId="{D6A9E2D0-821D-4D4F-A62F-45B62C5FCF56}" dt="2023-10-16T11:27:57.733" v="4"/>
          <ac:spMkLst>
            <pc:docMk/>
            <pc:sldMk cId="2023019927" sldId="377"/>
            <ac:spMk id="4" creationId="{3376B351-A4A0-00CA-AA9B-EED40BE94BA8}"/>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5.svg"/><Relationship Id="rId1" Type="http://schemas.openxmlformats.org/officeDocument/2006/relationships/image" Target="../media/image114.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5.svg"/><Relationship Id="rId1" Type="http://schemas.openxmlformats.org/officeDocument/2006/relationships/image" Target="../media/image114.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B886F9-106B-4F34-BCDC-C3DD3797E417}"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B42C0F4-365A-4AD5-B73E-33A6C741B877}">
      <dgm:prSet/>
      <dgm:spPr/>
      <dgm:t>
        <a:bodyPr/>
        <a:lstStyle/>
        <a:p>
          <a:pPr>
            <a:defRPr b="1"/>
          </a:pPr>
          <a:r>
            <a:rPr lang="en-US"/>
            <a:t>농사는 과학이다.</a:t>
          </a:r>
        </a:p>
      </dgm:t>
    </dgm:pt>
    <dgm:pt modelId="{EC09B3A3-66A0-46AD-8561-02D60F5DF768}" type="parTrans" cxnId="{52181BB8-20CE-4A98-B648-ACED73803CE5}">
      <dgm:prSet/>
      <dgm:spPr/>
      <dgm:t>
        <a:bodyPr/>
        <a:lstStyle/>
        <a:p>
          <a:endParaRPr lang="en-US"/>
        </a:p>
      </dgm:t>
    </dgm:pt>
    <dgm:pt modelId="{72857ACD-8E24-4835-9A81-009D67A6B5D2}" type="sibTrans" cxnId="{52181BB8-20CE-4A98-B648-ACED73803CE5}">
      <dgm:prSet/>
      <dgm:spPr/>
      <dgm:t>
        <a:bodyPr/>
        <a:lstStyle/>
        <a:p>
          <a:endParaRPr lang="en-US"/>
        </a:p>
      </dgm:t>
    </dgm:pt>
    <dgm:pt modelId="{5522AD6C-1822-4411-A66B-09C323AA3D81}">
      <dgm:prSet/>
      <dgm:spPr/>
      <dgm:t>
        <a:bodyPr/>
        <a:lstStyle/>
        <a:p>
          <a:r>
            <a:rPr lang="en-US"/>
            <a:t>과학적 방법을 이용하여 토양을 분석하고</a:t>
          </a:r>
        </a:p>
      </dgm:t>
    </dgm:pt>
    <dgm:pt modelId="{6E1BC370-A310-42F9-9712-E138E5D567FC}" type="parTrans" cxnId="{C11110B3-16BB-4F71-9F8A-74EB26EE84CA}">
      <dgm:prSet/>
      <dgm:spPr/>
      <dgm:t>
        <a:bodyPr/>
        <a:lstStyle/>
        <a:p>
          <a:endParaRPr lang="en-US"/>
        </a:p>
      </dgm:t>
    </dgm:pt>
    <dgm:pt modelId="{29E27B0D-F8AC-4506-BA42-5BC2D741C1B5}" type="sibTrans" cxnId="{C11110B3-16BB-4F71-9F8A-74EB26EE84CA}">
      <dgm:prSet/>
      <dgm:spPr/>
      <dgm:t>
        <a:bodyPr/>
        <a:lstStyle/>
        <a:p>
          <a:endParaRPr lang="en-US"/>
        </a:p>
      </dgm:t>
    </dgm:pt>
    <dgm:pt modelId="{DC162305-D997-44F8-A935-2A01EE989D28}">
      <dgm:prSet/>
      <dgm:spPr/>
      <dgm:t>
        <a:bodyPr/>
        <a:lstStyle/>
        <a:p>
          <a:r>
            <a:rPr lang="en-US"/>
            <a:t>토양검정, 현장진단 기술 등</a:t>
          </a:r>
        </a:p>
      </dgm:t>
    </dgm:pt>
    <dgm:pt modelId="{8E457045-38FD-4A80-9EED-84990A83C7A5}" type="parTrans" cxnId="{0FB97ED1-BF7E-481B-A066-014CB89A2CCA}">
      <dgm:prSet/>
      <dgm:spPr/>
      <dgm:t>
        <a:bodyPr/>
        <a:lstStyle/>
        <a:p>
          <a:endParaRPr lang="en-US"/>
        </a:p>
      </dgm:t>
    </dgm:pt>
    <dgm:pt modelId="{D4005328-3219-4ED9-822C-CB3B4FF09C88}" type="sibTrans" cxnId="{0FB97ED1-BF7E-481B-A066-014CB89A2CCA}">
      <dgm:prSet/>
      <dgm:spPr/>
      <dgm:t>
        <a:bodyPr/>
        <a:lstStyle/>
        <a:p>
          <a:endParaRPr lang="en-US"/>
        </a:p>
      </dgm:t>
    </dgm:pt>
    <dgm:pt modelId="{B6C3646A-A6E2-44AD-9697-F8A0FB2EEB5B}">
      <dgm:prSet/>
      <dgm:spPr/>
      <dgm:t>
        <a:bodyPr/>
        <a:lstStyle/>
        <a:p>
          <a:r>
            <a:rPr lang="en-US"/>
            <a:t>토양의 비옥도 관리기준을 활용하여</a:t>
          </a:r>
        </a:p>
      </dgm:t>
    </dgm:pt>
    <dgm:pt modelId="{852A2290-FEE0-4599-8283-3498D9231AA1}" type="parTrans" cxnId="{CFEBD7EE-804C-4131-BC61-340993A0C11B}">
      <dgm:prSet/>
      <dgm:spPr/>
      <dgm:t>
        <a:bodyPr/>
        <a:lstStyle/>
        <a:p>
          <a:endParaRPr lang="en-US"/>
        </a:p>
      </dgm:t>
    </dgm:pt>
    <dgm:pt modelId="{1F41BE28-4168-4562-9E69-E5A366E09500}" type="sibTrans" cxnId="{CFEBD7EE-804C-4131-BC61-340993A0C11B}">
      <dgm:prSet/>
      <dgm:spPr/>
      <dgm:t>
        <a:bodyPr/>
        <a:lstStyle/>
        <a:p>
          <a:endParaRPr lang="en-US"/>
        </a:p>
      </dgm:t>
    </dgm:pt>
    <dgm:pt modelId="{83C045C2-2DB4-42BE-A668-E767FE8F66FE}">
      <dgm:prSet/>
      <dgm:spPr/>
      <dgm:t>
        <a:bodyPr/>
        <a:lstStyle/>
        <a:p>
          <a:r>
            <a:rPr lang="en-US"/>
            <a:t>토양관리기준(서언에 제시) 등</a:t>
          </a:r>
        </a:p>
      </dgm:t>
    </dgm:pt>
    <dgm:pt modelId="{1FA18576-B92B-490A-AB81-25D44F270260}" type="parTrans" cxnId="{C9A5CB61-99D2-4409-80B5-700FE490445A}">
      <dgm:prSet/>
      <dgm:spPr/>
      <dgm:t>
        <a:bodyPr/>
        <a:lstStyle/>
        <a:p>
          <a:endParaRPr lang="en-US"/>
        </a:p>
      </dgm:t>
    </dgm:pt>
    <dgm:pt modelId="{4146A31C-A760-4839-802B-100AEAD43E48}" type="sibTrans" cxnId="{C9A5CB61-99D2-4409-80B5-700FE490445A}">
      <dgm:prSet/>
      <dgm:spPr/>
      <dgm:t>
        <a:bodyPr/>
        <a:lstStyle/>
        <a:p>
          <a:endParaRPr lang="en-US"/>
        </a:p>
      </dgm:t>
    </dgm:pt>
    <dgm:pt modelId="{CAFD0887-EDD3-4906-9158-04408F257D5E}">
      <dgm:prSet/>
      <dgm:spPr/>
      <dgm:t>
        <a:bodyPr/>
        <a:lstStyle/>
        <a:p>
          <a:pPr>
            <a:defRPr b="1"/>
          </a:pPr>
          <a:r>
            <a:rPr lang="en-US" dirty="0" err="1"/>
            <a:t>국민을</a:t>
          </a:r>
          <a:r>
            <a:rPr lang="en-US" dirty="0"/>
            <a:t> </a:t>
          </a:r>
          <a:r>
            <a:rPr lang="en-US" dirty="0" err="1"/>
            <a:t>건강하게</a:t>
          </a:r>
          <a:r>
            <a:rPr lang="en-US" dirty="0"/>
            <a:t> </a:t>
          </a:r>
          <a:r>
            <a:rPr lang="en-US" dirty="0" err="1"/>
            <a:t>하는</a:t>
          </a:r>
          <a:r>
            <a:rPr lang="en-US" dirty="0"/>
            <a:t> </a:t>
          </a:r>
          <a:r>
            <a:rPr lang="en-US" dirty="0" err="1"/>
            <a:t>농산물을</a:t>
          </a:r>
          <a:r>
            <a:rPr lang="en-US" dirty="0"/>
            <a:t> </a:t>
          </a:r>
          <a:r>
            <a:rPr lang="en-US" dirty="0" err="1"/>
            <a:t>생산하여</a:t>
          </a:r>
          <a:r>
            <a:rPr lang="en-US" dirty="0"/>
            <a:t> </a:t>
          </a:r>
          <a:r>
            <a:rPr lang="en-US" dirty="0" err="1"/>
            <a:t>공급하자</a:t>
          </a:r>
          <a:endParaRPr lang="en-US" dirty="0"/>
        </a:p>
      </dgm:t>
    </dgm:pt>
    <dgm:pt modelId="{35AC7D8F-185C-4B45-853E-97F246627C32}" type="parTrans" cxnId="{28C81DEA-2EF5-4262-A2E0-83DC9FFAE58C}">
      <dgm:prSet/>
      <dgm:spPr/>
      <dgm:t>
        <a:bodyPr/>
        <a:lstStyle/>
        <a:p>
          <a:endParaRPr lang="en-US"/>
        </a:p>
      </dgm:t>
    </dgm:pt>
    <dgm:pt modelId="{1F973D5F-F0EF-4C0A-B580-7A35B5F828E0}" type="sibTrans" cxnId="{28C81DEA-2EF5-4262-A2E0-83DC9FFAE58C}">
      <dgm:prSet/>
      <dgm:spPr/>
      <dgm:t>
        <a:bodyPr/>
        <a:lstStyle/>
        <a:p>
          <a:endParaRPr lang="en-US"/>
        </a:p>
      </dgm:t>
    </dgm:pt>
    <dgm:pt modelId="{4D392C87-8B3E-4507-96F5-10487378EDC0}" type="pres">
      <dgm:prSet presAssocID="{F7B886F9-106B-4F34-BCDC-C3DD3797E417}" presName="root" presStyleCnt="0">
        <dgm:presLayoutVars>
          <dgm:dir/>
          <dgm:resizeHandles val="exact"/>
        </dgm:presLayoutVars>
      </dgm:prSet>
      <dgm:spPr/>
      <dgm:t>
        <a:bodyPr/>
        <a:lstStyle/>
        <a:p>
          <a:pPr latinLnBrk="1"/>
          <a:endParaRPr lang="ko-KR" altLang="en-US"/>
        </a:p>
      </dgm:t>
    </dgm:pt>
    <dgm:pt modelId="{07497A62-5A86-4474-840E-A3F55BF5E7FA}" type="pres">
      <dgm:prSet presAssocID="{BB42C0F4-365A-4AD5-B73E-33A6C741B877}" presName="compNode" presStyleCnt="0"/>
      <dgm:spPr/>
    </dgm:pt>
    <dgm:pt modelId="{9F38ADC5-61E0-4FD7-8F30-B5070034C1F8}" type="pres">
      <dgm:prSet presAssocID="{BB42C0F4-365A-4AD5-B73E-33A6C741B87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과학자"/>
        </a:ext>
      </dgm:extLst>
    </dgm:pt>
    <dgm:pt modelId="{4C5F1625-7448-4D2D-B9BB-B8F1063690F8}" type="pres">
      <dgm:prSet presAssocID="{BB42C0F4-365A-4AD5-B73E-33A6C741B877}" presName="iconSpace" presStyleCnt="0"/>
      <dgm:spPr/>
    </dgm:pt>
    <dgm:pt modelId="{F823A841-E7E0-4C76-9B32-FEE8128B78D1}" type="pres">
      <dgm:prSet presAssocID="{BB42C0F4-365A-4AD5-B73E-33A6C741B877}" presName="parTx" presStyleLbl="revTx" presStyleIdx="0" presStyleCnt="4">
        <dgm:presLayoutVars>
          <dgm:chMax val="0"/>
          <dgm:chPref val="0"/>
        </dgm:presLayoutVars>
      </dgm:prSet>
      <dgm:spPr/>
      <dgm:t>
        <a:bodyPr/>
        <a:lstStyle/>
        <a:p>
          <a:pPr latinLnBrk="1"/>
          <a:endParaRPr lang="ko-KR" altLang="en-US"/>
        </a:p>
      </dgm:t>
    </dgm:pt>
    <dgm:pt modelId="{E49E83AC-94A9-49D9-9647-D9A481C02772}" type="pres">
      <dgm:prSet presAssocID="{BB42C0F4-365A-4AD5-B73E-33A6C741B877}" presName="txSpace" presStyleCnt="0"/>
      <dgm:spPr/>
    </dgm:pt>
    <dgm:pt modelId="{A6F7E9D9-7BE1-455F-A6AB-F075BA260F93}" type="pres">
      <dgm:prSet presAssocID="{BB42C0F4-365A-4AD5-B73E-33A6C741B877}" presName="desTx" presStyleLbl="revTx" presStyleIdx="1" presStyleCnt="4">
        <dgm:presLayoutVars/>
      </dgm:prSet>
      <dgm:spPr/>
      <dgm:t>
        <a:bodyPr/>
        <a:lstStyle/>
        <a:p>
          <a:pPr latinLnBrk="1"/>
          <a:endParaRPr lang="ko-KR" altLang="en-US"/>
        </a:p>
      </dgm:t>
    </dgm:pt>
    <dgm:pt modelId="{8FB5B9FE-5037-429E-955F-C0072AD0F37D}" type="pres">
      <dgm:prSet presAssocID="{72857ACD-8E24-4835-9A81-009D67A6B5D2}" presName="sibTrans" presStyleCnt="0"/>
      <dgm:spPr/>
    </dgm:pt>
    <dgm:pt modelId="{53CE9BAD-631C-4D30-8C81-4125EE8C4A39}" type="pres">
      <dgm:prSet presAssocID="{CAFD0887-EDD3-4906-9158-04408F257D5E}" presName="compNode" presStyleCnt="0"/>
      <dgm:spPr/>
    </dgm:pt>
    <dgm:pt modelId="{97014051-8929-4FDE-95D7-544BFAF8956A}" type="pres">
      <dgm:prSet presAssocID="{CAFD0887-EDD3-4906-9158-04408F257D5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Farm scene"/>
        </a:ext>
      </dgm:extLst>
    </dgm:pt>
    <dgm:pt modelId="{0E4FE899-DAD6-4459-AE7C-CC45BBF70290}" type="pres">
      <dgm:prSet presAssocID="{CAFD0887-EDD3-4906-9158-04408F257D5E}" presName="iconSpace" presStyleCnt="0"/>
      <dgm:spPr/>
    </dgm:pt>
    <dgm:pt modelId="{8C541F8A-F968-4195-AF64-3CD3F0678BD6}" type="pres">
      <dgm:prSet presAssocID="{CAFD0887-EDD3-4906-9158-04408F257D5E}" presName="parTx" presStyleLbl="revTx" presStyleIdx="2" presStyleCnt="4" custScaleX="124994" custLinFactNeighborX="4750" custLinFactNeighborY="-6914">
        <dgm:presLayoutVars>
          <dgm:chMax val="0"/>
          <dgm:chPref val="0"/>
        </dgm:presLayoutVars>
      </dgm:prSet>
      <dgm:spPr/>
      <dgm:t>
        <a:bodyPr/>
        <a:lstStyle/>
        <a:p>
          <a:pPr latinLnBrk="1"/>
          <a:endParaRPr lang="ko-KR" altLang="en-US"/>
        </a:p>
      </dgm:t>
    </dgm:pt>
    <dgm:pt modelId="{054A60AD-EB0A-413A-9986-002B2134D80F}" type="pres">
      <dgm:prSet presAssocID="{CAFD0887-EDD3-4906-9158-04408F257D5E}" presName="txSpace" presStyleCnt="0"/>
      <dgm:spPr/>
    </dgm:pt>
    <dgm:pt modelId="{1E02F498-348B-434E-B003-CAC269EAB625}" type="pres">
      <dgm:prSet presAssocID="{CAFD0887-EDD3-4906-9158-04408F257D5E}" presName="desTx" presStyleLbl="revTx" presStyleIdx="3" presStyleCnt="4">
        <dgm:presLayoutVars/>
      </dgm:prSet>
      <dgm:spPr/>
    </dgm:pt>
  </dgm:ptLst>
  <dgm:cxnLst>
    <dgm:cxn modelId="{52181BB8-20CE-4A98-B648-ACED73803CE5}" srcId="{F7B886F9-106B-4F34-BCDC-C3DD3797E417}" destId="{BB42C0F4-365A-4AD5-B73E-33A6C741B877}" srcOrd="0" destOrd="0" parTransId="{EC09B3A3-66A0-46AD-8561-02D60F5DF768}" sibTransId="{72857ACD-8E24-4835-9A81-009D67A6B5D2}"/>
    <dgm:cxn modelId="{C11110B3-16BB-4F71-9F8A-74EB26EE84CA}" srcId="{BB42C0F4-365A-4AD5-B73E-33A6C741B877}" destId="{5522AD6C-1822-4411-A66B-09C323AA3D81}" srcOrd="0" destOrd="0" parTransId="{6E1BC370-A310-42F9-9712-E138E5D567FC}" sibTransId="{29E27B0D-F8AC-4506-BA42-5BC2D741C1B5}"/>
    <dgm:cxn modelId="{E4E15D7E-706E-480B-8527-3CA536C35D5D}" type="presOf" srcId="{83C045C2-2DB4-42BE-A668-E767FE8F66FE}" destId="{A6F7E9D9-7BE1-455F-A6AB-F075BA260F93}" srcOrd="0" destOrd="3" presId="urn:microsoft.com/office/officeart/2018/2/layout/IconLabelDescriptionList"/>
    <dgm:cxn modelId="{0C1A5E0D-788E-4E49-B622-04A0FC98C511}" type="presOf" srcId="{CAFD0887-EDD3-4906-9158-04408F257D5E}" destId="{8C541F8A-F968-4195-AF64-3CD3F0678BD6}" srcOrd="0" destOrd="0" presId="urn:microsoft.com/office/officeart/2018/2/layout/IconLabelDescriptionList"/>
    <dgm:cxn modelId="{EAD0A5D8-1889-4E08-9238-840575CD1043}" type="presOf" srcId="{B6C3646A-A6E2-44AD-9697-F8A0FB2EEB5B}" destId="{A6F7E9D9-7BE1-455F-A6AB-F075BA260F93}" srcOrd="0" destOrd="2" presId="urn:microsoft.com/office/officeart/2018/2/layout/IconLabelDescriptionList"/>
    <dgm:cxn modelId="{317DD74B-43BA-42B9-BB2E-947EBB269C6B}" type="presOf" srcId="{F7B886F9-106B-4F34-BCDC-C3DD3797E417}" destId="{4D392C87-8B3E-4507-96F5-10487378EDC0}" srcOrd="0" destOrd="0" presId="urn:microsoft.com/office/officeart/2018/2/layout/IconLabelDescriptionList"/>
    <dgm:cxn modelId="{28C81DEA-2EF5-4262-A2E0-83DC9FFAE58C}" srcId="{F7B886F9-106B-4F34-BCDC-C3DD3797E417}" destId="{CAFD0887-EDD3-4906-9158-04408F257D5E}" srcOrd="1" destOrd="0" parTransId="{35AC7D8F-185C-4B45-853E-97F246627C32}" sibTransId="{1F973D5F-F0EF-4C0A-B580-7A35B5F828E0}"/>
    <dgm:cxn modelId="{A95741A0-77CD-4E7F-A8FA-0177C401DE43}" type="presOf" srcId="{BB42C0F4-365A-4AD5-B73E-33A6C741B877}" destId="{F823A841-E7E0-4C76-9B32-FEE8128B78D1}" srcOrd="0" destOrd="0" presId="urn:microsoft.com/office/officeart/2018/2/layout/IconLabelDescriptionList"/>
    <dgm:cxn modelId="{0FB97ED1-BF7E-481B-A066-014CB89A2CCA}" srcId="{5522AD6C-1822-4411-A66B-09C323AA3D81}" destId="{DC162305-D997-44F8-A935-2A01EE989D28}" srcOrd="0" destOrd="0" parTransId="{8E457045-38FD-4A80-9EED-84990A83C7A5}" sibTransId="{D4005328-3219-4ED9-822C-CB3B4FF09C88}"/>
    <dgm:cxn modelId="{2E0F615D-15EE-46D3-A4C4-BAC8F4F7FDFA}" type="presOf" srcId="{5522AD6C-1822-4411-A66B-09C323AA3D81}" destId="{A6F7E9D9-7BE1-455F-A6AB-F075BA260F93}" srcOrd="0" destOrd="0" presId="urn:microsoft.com/office/officeart/2018/2/layout/IconLabelDescriptionList"/>
    <dgm:cxn modelId="{C9A5CB61-99D2-4409-80B5-700FE490445A}" srcId="{B6C3646A-A6E2-44AD-9697-F8A0FB2EEB5B}" destId="{83C045C2-2DB4-42BE-A668-E767FE8F66FE}" srcOrd="0" destOrd="0" parTransId="{1FA18576-B92B-490A-AB81-25D44F270260}" sibTransId="{4146A31C-A760-4839-802B-100AEAD43E48}"/>
    <dgm:cxn modelId="{8057F27A-296C-4610-9AF5-969A9BD5A74A}" type="presOf" srcId="{DC162305-D997-44F8-A935-2A01EE989D28}" destId="{A6F7E9D9-7BE1-455F-A6AB-F075BA260F93}" srcOrd="0" destOrd="1" presId="urn:microsoft.com/office/officeart/2018/2/layout/IconLabelDescriptionList"/>
    <dgm:cxn modelId="{CFEBD7EE-804C-4131-BC61-340993A0C11B}" srcId="{BB42C0F4-365A-4AD5-B73E-33A6C741B877}" destId="{B6C3646A-A6E2-44AD-9697-F8A0FB2EEB5B}" srcOrd="1" destOrd="0" parTransId="{852A2290-FEE0-4599-8283-3498D9231AA1}" sibTransId="{1F41BE28-4168-4562-9E69-E5A366E09500}"/>
    <dgm:cxn modelId="{07737DD0-79F0-42D2-9C87-5CC3A74FF705}" type="presParOf" srcId="{4D392C87-8B3E-4507-96F5-10487378EDC0}" destId="{07497A62-5A86-4474-840E-A3F55BF5E7FA}" srcOrd="0" destOrd="0" presId="urn:microsoft.com/office/officeart/2018/2/layout/IconLabelDescriptionList"/>
    <dgm:cxn modelId="{82EDEE39-D42E-4936-9597-43AF55C7636C}" type="presParOf" srcId="{07497A62-5A86-4474-840E-A3F55BF5E7FA}" destId="{9F38ADC5-61E0-4FD7-8F30-B5070034C1F8}" srcOrd="0" destOrd="0" presId="urn:microsoft.com/office/officeart/2018/2/layout/IconLabelDescriptionList"/>
    <dgm:cxn modelId="{D8670513-2007-4EEF-A815-4497CD6AA416}" type="presParOf" srcId="{07497A62-5A86-4474-840E-A3F55BF5E7FA}" destId="{4C5F1625-7448-4D2D-B9BB-B8F1063690F8}" srcOrd="1" destOrd="0" presId="urn:microsoft.com/office/officeart/2018/2/layout/IconLabelDescriptionList"/>
    <dgm:cxn modelId="{4A899E1E-1B8C-422E-A973-B05DCDA6D70E}" type="presParOf" srcId="{07497A62-5A86-4474-840E-A3F55BF5E7FA}" destId="{F823A841-E7E0-4C76-9B32-FEE8128B78D1}" srcOrd="2" destOrd="0" presId="urn:microsoft.com/office/officeart/2018/2/layout/IconLabelDescriptionList"/>
    <dgm:cxn modelId="{20011B16-F5B6-4EC8-BB30-2A7E2F927C2B}" type="presParOf" srcId="{07497A62-5A86-4474-840E-A3F55BF5E7FA}" destId="{E49E83AC-94A9-49D9-9647-D9A481C02772}" srcOrd="3" destOrd="0" presId="urn:microsoft.com/office/officeart/2018/2/layout/IconLabelDescriptionList"/>
    <dgm:cxn modelId="{61DD1B4C-BE00-48C9-A1B1-7BEC6CBB8FE1}" type="presParOf" srcId="{07497A62-5A86-4474-840E-A3F55BF5E7FA}" destId="{A6F7E9D9-7BE1-455F-A6AB-F075BA260F93}" srcOrd="4" destOrd="0" presId="urn:microsoft.com/office/officeart/2018/2/layout/IconLabelDescriptionList"/>
    <dgm:cxn modelId="{9E196013-1A92-47F6-B52A-62F204C5B993}" type="presParOf" srcId="{4D392C87-8B3E-4507-96F5-10487378EDC0}" destId="{8FB5B9FE-5037-429E-955F-C0072AD0F37D}" srcOrd="1" destOrd="0" presId="urn:microsoft.com/office/officeart/2018/2/layout/IconLabelDescriptionList"/>
    <dgm:cxn modelId="{12B41C57-1353-4543-8554-C2046D12F749}" type="presParOf" srcId="{4D392C87-8B3E-4507-96F5-10487378EDC0}" destId="{53CE9BAD-631C-4D30-8C81-4125EE8C4A39}" srcOrd="2" destOrd="0" presId="urn:microsoft.com/office/officeart/2018/2/layout/IconLabelDescriptionList"/>
    <dgm:cxn modelId="{7E2ABC85-7315-49B6-A9AA-823A42359625}" type="presParOf" srcId="{53CE9BAD-631C-4D30-8C81-4125EE8C4A39}" destId="{97014051-8929-4FDE-95D7-544BFAF8956A}" srcOrd="0" destOrd="0" presId="urn:microsoft.com/office/officeart/2018/2/layout/IconLabelDescriptionList"/>
    <dgm:cxn modelId="{0CEC58A1-F891-44C5-AC66-9723C0043C54}" type="presParOf" srcId="{53CE9BAD-631C-4D30-8C81-4125EE8C4A39}" destId="{0E4FE899-DAD6-4459-AE7C-CC45BBF70290}" srcOrd="1" destOrd="0" presId="urn:microsoft.com/office/officeart/2018/2/layout/IconLabelDescriptionList"/>
    <dgm:cxn modelId="{39FB9DC0-0288-494C-A60E-44866CDF9126}" type="presParOf" srcId="{53CE9BAD-631C-4D30-8C81-4125EE8C4A39}" destId="{8C541F8A-F968-4195-AF64-3CD3F0678BD6}" srcOrd="2" destOrd="0" presId="urn:microsoft.com/office/officeart/2018/2/layout/IconLabelDescriptionList"/>
    <dgm:cxn modelId="{9F6D9A80-AEE5-4A18-A753-79A54AFBD408}" type="presParOf" srcId="{53CE9BAD-631C-4D30-8C81-4125EE8C4A39}" destId="{054A60AD-EB0A-413A-9986-002B2134D80F}" srcOrd="3" destOrd="0" presId="urn:microsoft.com/office/officeart/2018/2/layout/IconLabelDescriptionList"/>
    <dgm:cxn modelId="{94D12B5B-40EC-49EB-8E52-41BE338E31CD}" type="presParOf" srcId="{53CE9BAD-631C-4D30-8C81-4125EE8C4A39}" destId="{1E02F498-348B-434E-B003-CAC269EAB62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8ADC5-61E0-4FD7-8F30-B5070034C1F8}">
      <dsp:nvSpPr>
        <dsp:cNvPr id="0" name=""/>
        <dsp:cNvSpPr/>
      </dsp:nvSpPr>
      <dsp:spPr>
        <a:xfrm>
          <a:off x="226044" y="15804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23A841-E7E0-4C76-9B32-FEE8128B78D1}">
      <dsp:nvSpPr>
        <dsp:cNvPr id="0" name=""/>
        <dsp:cNvSpPr/>
      </dsp:nvSpPr>
      <dsp:spPr>
        <a:xfrm>
          <a:off x="226044" y="183674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800100">
            <a:lnSpc>
              <a:spcPct val="90000"/>
            </a:lnSpc>
            <a:spcBef>
              <a:spcPct val="0"/>
            </a:spcBef>
            <a:spcAft>
              <a:spcPct val="35000"/>
            </a:spcAft>
            <a:defRPr b="1"/>
          </a:pPr>
          <a:r>
            <a:rPr lang="en-US" sz="1800" kern="1200"/>
            <a:t>농사는 과학이다.</a:t>
          </a:r>
        </a:p>
      </dsp:txBody>
      <dsp:txXfrm>
        <a:off x="226044" y="1836747"/>
        <a:ext cx="4320000" cy="648000"/>
      </dsp:txXfrm>
    </dsp:sp>
    <dsp:sp modelId="{A6F7E9D9-7BE1-455F-A6AB-F075BA260F93}">
      <dsp:nvSpPr>
        <dsp:cNvPr id="0" name=""/>
        <dsp:cNvSpPr/>
      </dsp:nvSpPr>
      <dsp:spPr>
        <a:xfrm>
          <a:off x="226044" y="2562281"/>
          <a:ext cx="4320000" cy="1472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622300">
            <a:lnSpc>
              <a:spcPct val="90000"/>
            </a:lnSpc>
            <a:spcBef>
              <a:spcPct val="0"/>
            </a:spcBef>
            <a:spcAft>
              <a:spcPct val="35000"/>
            </a:spcAft>
          </a:pPr>
          <a:r>
            <a:rPr lang="en-US" sz="1400" kern="1200"/>
            <a:t>과학적 방법을 이용하여 토양을 분석하고</a:t>
          </a:r>
        </a:p>
        <a:p>
          <a:pPr marL="114300" lvl="1" indent="-114300" algn="l" defTabSz="622300">
            <a:lnSpc>
              <a:spcPct val="90000"/>
            </a:lnSpc>
            <a:spcBef>
              <a:spcPct val="0"/>
            </a:spcBef>
            <a:spcAft>
              <a:spcPct val="15000"/>
            </a:spcAft>
            <a:buChar char="••"/>
          </a:pPr>
          <a:r>
            <a:rPr lang="en-US" sz="1400" kern="1200"/>
            <a:t>토양검정, 현장진단 기술 등</a:t>
          </a:r>
        </a:p>
        <a:p>
          <a:pPr lvl="0" algn="l" defTabSz="622300">
            <a:lnSpc>
              <a:spcPct val="90000"/>
            </a:lnSpc>
            <a:spcBef>
              <a:spcPct val="0"/>
            </a:spcBef>
            <a:spcAft>
              <a:spcPct val="35000"/>
            </a:spcAft>
          </a:pPr>
          <a:r>
            <a:rPr lang="en-US" sz="1400" kern="1200"/>
            <a:t>토양의 비옥도 관리기준을 활용하여</a:t>
          </a:r>
        </a:p>
        <a:p>
          <a:pPr marL="114300" lvl="1" indent="-114300" algn="l" defTabSz="622300">
            <a:lnSpc>
              <a:spcPct val="90000"/>
            </a:lnSpc>
            <a:spcBef>
              <a:spcPct val="0"/>
            </a:spcBef>
            <a:spcAft>
              <a:spcPct val="15000"/>
            </a:spcAft>
            <a:buChar char="••"/>
          </a:pPr>
          <a:r>
            <a:rPr lang="en-US" sz="1400" kern="1200"/>
            <a:t>토양관리기준(서언에 제시) 등</a:t>
          </a:r>
        </a:p>
      </dsp:txBody>
      <dsp:txXfrm>
        <a:off x="226044" y="2562281"/>
        <a:ext cx="4320000" cy="1472474"/>
      </dsp:txXfrm>
    </dsp:sp>
    <dsp:sp modelId="{97014051-8929-4FDE-95D7-544BFAF8956A}">
      <dsp:nvSpPr>
        <dsp:cNvPr id="0" name=""/>
        <dsp:cNvSpPr/>
      </dsp:nvSpPr>
      <dsp:spPr>
        <a:xfrm>
          <a:off x="5841914" y="15804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541F8A-F968-4195-AF64-3CD3F0678BD6}">
      <dsp:nvSpPr>
        <dsp:cNvPr id="0" name=""/>
        <dsp:cNvSpPr/>
      </dsp:nvSpPr>
      <dsp:spPr>
        <a:xfrm>
          <a:off x="5507244" y="1791944"/>
          <a:ext cx="539974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800100">
            <a:lnSpc>
              <a:spcPct val="90000"/>
            </a:lnSpc>
            <a:spcBef>
              <a:spcPct val="0"/>
            </a:spcBef>
            <a:spcAft>
              <a:spcPct val="35000"/>
            </a:spcAft>
            <a:defRPr b="1"/>
          </a:pPr>
          <a:r>
            <a:rPr lang="en-US" sz="1800" kern="1200" dirty="0" err="1"/>
            <a:t>국민을</a:t>
          </a:r>
          <a:r>
            <a:rPr lang="en-US" sz="1800" kern="1200" dirty="0"/>
            <a:t> </a:t>
          </a:r>
          <a:r>
            <a:rPr lang="en-US" sz="1800" kern="1200" dirty="0" err="1"/>
            <a:t>건강하게</a:t>
          </a:r>
          <a:r>
            <a:rPr lang="en-US" sz="1800" kern="1200" dirty="0"/>
            <a:t> </a:t>
          </a:r>
          <a:r>
            <a:rPr lang="en-US" sz="1800" kern="1200" dirty="0" err="1"/>
            <a:t>하는</a:t>
          </a:r>
          <a:r>
            <a:rPr lang="en-US" sz="1800" kern="1200" dirty="0"/>
            <a:t> </a:t>
          </a:r>
          <a:r>
            <a:rPr lang="en-US" sz="1800" kern="1200" dirty="0" err="1"/>
            <a:t>농산물을</a:t>
          </a:r>
          <a:r>
            <a:rPr lang="en-US" sz="1800" kern="1200" dirty="0"/>
            <a:t> </a:t>
          </a:r>
          <a:r>
            <a:rPr lang="en-US" sz="1800" kern="1200" dirty="0" err="1"/>
            <a:t>생산하여</a:t>
          </a:r>
          <a:r>
            <a:rPr lang="en-US" sz="1800" kern="1200" dirty="0"/>
            <a:t> </a:t>
          </a:r>
          <a:r>
            <a:rPr lang="en-US" sz="1800" kern="1200" dirty="0" err="1"/>
            <a:t>공급하자</a:t>
          </a:r>
          <a:endParaRPr lang="en-US" sz="1800" kern="1200" dirty="0"/>
        </a:p>
      </dsp:txBody>
      <dsp:txXfrm>
        <a:off x="5507244" y="1791944"/>
        <a:ext cx="5399740" cy="648000"/>
      </dsp:txXfrm>
    </dsp:sp>
    <dsp:sp modelId="{1E02F498-348B-434E-B003-CAC269EAB625}">
      <dsp:nvSpPr>
        <dsp:cNvPr id="0" name=""/>
        <dsp:cNvSpPr/>
      </dsp:nvSpPr>
      <dsp:spPr>
        <a:xfrm>
          <a:off x="5841914" y="2562281"/>
          <a:ext cx="4320000" cy="147247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40DF64E0-C342-4F20-8A1C-5ABA471D17B3}" type="datetimeFigureOut">
              <a:rPr lang="ko-KR" altLang="en-US" smtClean="0"/>
              <a:t>2023-10-17</a:t>
            </a:fld>
            <a:endParaRPr lang="ko-KR" altLang="en-US"/>
          </a:p>
        </p:txBody>
      </p:sp>
      <p:sp>
        <p:nvSpPr>
          <p:cNvPr id="4" name="바닥글 개체 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248B1458-9544-441E-A6B1-C0A9AD621C34}" type="slidenum">
              <a:rPr lang="ko-KR" altLang="en-US" smtClean="0"/>
              <a:t>‹#›</a:t>
            </a:fld>
            <a:endParaRPr lang="ko-KR" altLang="en-US"/>
          </a:p>
        </p:txBody>
      </p:sp>
    </p:spTree>
    <p:extLst>
      <p:ext uri="{BB962C8B-B14F-4D97-AF65-F5344CB8AC3E}">
        <p14:creationId xmlns:p14="http://schemas.microsoft.com/office/powerpoint/2010/main" val="1204581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atin typeface="KoPub바탕체 Light" panose="00000300000000000000" pitchFamily="2" charset="-127"/>
                <a:ea typeface="KoPub바탕체 Light" panose="00000300000000000000" pitchFamily="2" charset="-127"/>
              </a:defRPr>
            </a:lvl1pPr>
          </a:lstStyle>
          <a:p>
            <a:endParaRPr lang="ko-KR" altLang="en-US" dirty="0"/>
          </a:p>
        </p:txBody>
      </p:sp>
      <p:sp>
        <p:nvSpPr>
          <p:cNvPr id="3" name="날짜 개체 틀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atin typeface="KoPub바탕체 Light" panose="00000300000000000000" pitchFamily="2" charset="-127"/>
                <a:ea typeface="KoPub바탕체 Light" panose="00000300000000000000" pitchFamily="2" charset="-127"/>
              </a:defRPr>
            </a:lvl1pPr>
          </a:lstStyle>
          <a:p>
            <a:fld id="{61CA44C2-FD8D-474E-91CC-AE10C9830A39}" type="datetimeFigureOut">
              <a:rPr lang="ko-KR" altLang="en-US" smtClean="0"/>
              <a:pPr/>
              <a:t>2023-10-17</a:t>
            </a:fld>
            <a:endParaRPr lang="ko-KR" altLang="en-US" dirty="0"/>
          </a:p>
        </p:txBody>
      </p:sp>
      <p:sp>
        <p:nvSpPr>
          <p:cNvPr id="4" name="슬라이드 이미지 개체 틀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atin typeface="KoPub바탕체 Light" panose="00000300000000000000" pitchFamily="2" charset="-127"/>
                <a:ea typeface="KoPub바탕체 Light" panose="00000300000000000000" pitchFamily="2" charset="-127"/>
              </a:defRPr>
            </a:lvl1pPr>
          </a:lstStyle>
          <a:p>
            <a:endParaRPr lang="ko-KR" altLang="en-US" dirty="0"/>
          </a:p>
        </p:txBody>
      </p:sp>
      <p:sp>
        <p:nvSpPr>
          <p:cNvPr id="7" name="슬라이드 번호 개체 틀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atin typeface="KoPub바탕체 Light" panose="00000300000000000000" pitchFamily="2" charset="-127"/>
                <a:ea typeface="KoPub바탕체 Light" panose="00000300000000000000" pitchFamily="2" charset="-127"/>
              </a:defRPr>
            </a:lvl1pPr>
          </a:lstStyle>
          <a:p>
            <a:fld id="{D3B06EF3-7A7E-478C-AE3B-F4D265C290A6}" type="slidenum">
              <a:rPr lang="ko-KR" altLang="en-US" smtClean="0"/>
              <a:pPr/>
              <a:t>‹#›</a:t>
            </a:fld>
            <a:endParaRPr lang="ko-KR" altLang="en-US" dirty="0"/>
          </a:p>
        </p:txBody>
      </p:sp>
    </p:spTree>
    <p:extLst>
      <p:ext uri="{BB962C8B-B14F-4D97-AF65-F5344CB8AC3E}">
        <p14:creationId xmlns:p14="http://schemas.microsoft.com/office/powerpoint/2010/main" val="24544856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KoPub바탕체 Light" panose="00000300000000000000" pitchFamily="2" charset="-127"/>
        <a:ea typeface="KoPub바탕체 Light" panose="00000300000000000000" pitchFamily="2" charset="-127"/>
        <a:cs typeface="+mn-cs"/>
      </a:defRPr>
    </a:lvl1pPr>
    <a:lvl2pPr marL="457200" algn="l" defTabSz="914400" rtl="0" eaLnBrk="1" latinLnBrk="1" hangingPunct="1">
      <a:defRPr sz="1200" kern="1200">
        <a:solidFill>
          <a:schemeClr val="tx1"/>
        </a:solidFill>
        <a:latin typeface="KoPub바탕체 Light" panose="00000300000000000000" pitchFamily="2" charset="-127"/>
        <a:ea typeface="KoPub바탕체 Light" panose="00000300000000000000" pitchFamily="2" charset="-127"/>
        <a:cs typeface="+mn-cs"/>
      </a:defRPr>
    </a:lvl2pPr>
    <a:lvl3pPr marL="914400" algn="l" defTabSz="914400" rtl="0" eaLnBrk="1" latinLnBrk="1" hangingPunct="1">
      <a:defRPr sz="1200" kern="1200">
        <a:solidFill>
          <a:schemeClr val="tx1"/>
        </a:solidFill>
        <a:latin typeface="KoPub바탕체 Light" panose="00000300000000000000" pitchFamily="2" charset="-127"/>
        <a:ea typeface="KoPub바탕체 Light" panose="00000300000000000000" pitchFamily="2" charset="-127"/>
        <a:cs typeface="+mn-cs"/>
      </a:defRPr>
    </a:lvl3pPr>
    <a:lvl4pPr marL="1371600" algn="l" defTabSz="914400" rtl="0" eaLnBrk="1" latinLnBrk="1" hangingPunct="1">
      <a:defRPr sz="1200" kern="1200">
        <a:solidFill>
          <a:schemeClr val="tx1"/>
        </a:solidFill>
        <a:latin typeface="KoPub바탕체 Light" panose="00000300000000000000" pitchFamily="2" charset="-127"/>
        <a:ea typeface="KoPub바탕체 Light" panose="00000300000000000000" pitchFamily="2" charset="-127"/>
        <a:cs typeface="+mn-cs"/>
      </a:defRPr>
    </a:lvl4pPr>
    <a:lvl5pPr marL="1828800" algn="l" defTabSz="914400" rtl="0" eaLnBrk="1" latinLnBrk="1" hangingPunct="1">
      <a:defRPr sz="1200" kern="1200">
        <a:solidFill>
          <a:schemeClr val="tx1"/>
        </a:solidFill>
        <a:latin typeface="KoPub바탕체 Light" panose="00000300000000000000" pitchFamily="2" charset="-127"/>
        <a:ea typeface="KoPub바탕체 Light" panose="00000300000000000000"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슬라이드 이미지 개체 틀 1"/>
          <p:cNvSpPr>
            <a:spLocks noGrp="1" noRot="1" noChangeAspect="1" noTextEdit="1"/>
          </p:cNvSpPr>
          <p:nvPr>
            <p:ph type="sldImg"/>
          </p:nvPr>
        </p:nvSpPr>
        <p:spPr>
          <a:ln/>
        </p:spPr>
      </p:sp>
      <p:sp>
        <p:nvSpPr>
          <p:cNvPr id="70659"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70660"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ea typeface="굴림" panose="020B0600000101010101" pitchFamily="50" charset="-127"/>
              </a:defRPr>
            </a:lvl1pPr>
            <a:lvl2pPr marL="742950" indent="-285750">
              <a:defRPr b="1">
                <a:solidFill>
                  <a:schemeClr val="tx1"/>
                </a:solidFill>
                <a:latin typeface="Times New Roman" panose="02020603050405020304" pitchFamily="18" charset="0"/>
                <a:ea typeface="굴림" panose="020B0600000101010101" pitchFamily="50" charset="-127"/>
              </a:defRPr>
            </a:lvl2pPr>
            <a:lvl3pPr marL="1143000" indent="-228600">
              <a:defRPr b="1">
                <a:solidFill>
                  <a:schemeClr val="tx1"/>
                </a:solidFill>
                <a:latin typeface="Times New Roman" panose="02020603050405020304" pitchFamily="18" charset="0"/>
                <a:ea typeface="굴림" panose="020B0600000101010101" pitchFamily="50" charset="-127"/>
              </a:defRPr>
            </a:lvl3pPr>
            <a:lvl4pPr marL="1600200" indent="-228600">
              <a:defRPr b="1">
                <a:solidFill>
                  <a:schemeClr val="tx1"/>
                </a:solidFill>
                <a:latin typeface="Times New Roman" panose="02020603050405020304" pitchFamily="18" charset="0"/>
                <a:ea typeface="굴림" panose="020B0600000101010101" pitchFamily="50" charset="-127"/>
              </a:defRPr>
            </a:lvl4pPr>
            <a:lvl5pPr marL="2057400" indent="-228600">
              <a:defRPr b="1">
                <a:solidFill>
                  <a:schemeClr val="tx1"/>
                </a:solidFill>
                <a:latin typeface="Times New Roman" panose="02020603050405020304" pitchFamily="18" charset="0"/>
                <a:ea typeface="굴림" panose="020B0600000101010101" pitchFamily="50" charset="-127"/>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9pPr>
          </a:lstStyle>
          <a:p>
            <a:fld id="{116A17AF-A70D-4695-A130-9DCA42BAC7E2}" type="slidenum">
              <a:rPr lang="ko-KR" altLang="en-US" b="0">
                <a:latin typeface="Arial" panose="020B0604020202020204" pitchFamily="34" charset="0"/>
              </a:rPr>
              <a:pPr/>
              <a:t>40</a:t>
            </a:fld>
            <a:endParaRPr lang="en-US" altLang="ko-KR" b="0">
              <a:latin typeface="Arial" panose="020B0604020202020204" pitchFamily="34" charset="0"/>
            </a:endParaRPr>
          </a:p>
        </p:txBody>
      </p:sp>
    </p:spTree>
    <p:extLst>
      <p:ext uri="{BB962C8B-B14F-4D97-AF65-F5344CB8AC3E}">
        <p14:creationId xmlns:p14="http://schemas.microsoft.com/office/powerpoint/2010/main" val="181483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슬라이드 이미지 개체 틀 1"/>
          <p:cNvSpPr>
            <a:spLocks noGrp="1" noRot="1" noChangeAspect="1" noTextEdit="1"/>
          </p:cNvSpPr>
          <p:nvPr>
            <p:ph type="sldImg"/>
          </p:nvPr>
        </p:nvSpPr>
        <p:spPr>
          <a:ln/>
        </p:spPr>
      </p:sp>
      <p:sp>
        <p:nvSpPr>
          <p:cNvPr id="71683"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71684"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ea typeface="굴림" panose="020B0600000101010101" pitchFamily="50" charset="-127"/>
              </a:defRPr>
            </a:lvl1pPr>
            <a:lvl2pPr marL="742950" indent="-285750">
              <a:defRPr b="1">
                <a:solidFill>
                  <a:schemeClr val="tx1"/>
                </a:solidFill>
                <a:latin typeface="Times New Roman" panose="02020603050405020304" pitchFamily="18" charset="0"/>
                <a:ea typeface="굴림" panose="020B0600000101010101" pitchFamily="50" charset="-127"/>
              </a:defRPr>
            </a:lvl2pPr>
            <a:lvl3pPr marL="1143000" indent="-228600">
              <a:defRPr b="1">
                <a:solidFill>
                  <a:schemeClr val="tx1"/>
                </a:solidFill>
                <a:latin typeface="Times New Roman" panose="02020603050405020304" pitchFamily="18" charset="0"/>
                <a:ea typeface="굴림" panose="020B0600000101010101" pitchFamily="50" charset="-127"/>
              </a:defRPr>
            </a:lvl3pPr>
            <a:lvl4pPr marL="1600200" indent="-228600">
              <a:defRPr b="1">
                <a:solidFill>
                  <a:schemeClr val="tx1"/>
                </a:solidFill>
                <a:latin typeface="Times New Roman" panose="02020603050405020304" pitchFamily="18" charset="0"/>
                <a:ea typeface="굴림" panose="020B0600000101010101" pitchFamily="50" charset="-127"/>
              </a:defRPr>
            </a:lvl4pPr>
            <a:lvl5pPr marL="2057400" indent="-228600">
              <a:defRPr b="1">
                <a:solidFill>
                  <a:schemeClr val="tx1"/>
                </a:solidFill>
                <a:latin typeface="Times New Roman" panose="02020603050405020304" pitchFamily="18" charset="0"/>
                <a:ea typeface="굴림" panose="020B0600000101010101" pitchFamily="50" charset="-127"/>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9pPr>
          </a:lstStyle>
          <a:p>
            <a:fld id="{7E21F491-A757-4AA5-BA8E-10F739305B3E}" type="slidenum">
              <a:rPr lang="ko-KR" altLang="en-US" b="0">
                <a:latin typeface="Arial" panose="020B0604020202020204" pitchFamily="34" charset="0"/>
              </a:rPr>
              <a:pPr/>
              <a:t>41</a:t>
            </a:fld>
            <a:endParaRPr lang="en-US" altLang="ko-KR" b="0">
              <a:latin typeface="Arial" panose="020B0604020202020204" pitchFamily="34" charset="0"/>
            </a:endParaRPr>
          </a:p>
        </p:txBody>
      </p:sp>
    </p:spTree>
    <p:extLst>
      <p:ext uri="{BB962C8B-B14F-4D97-AF65-F5344CB8AC3E}">
        <p14:creationId xmlns:p14="http://schemas.microsoft.com/office/powerpoint/2010/main" val="1283757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72727"/>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40106"/>
            <a:ext cx="9144000" cy="869856"/>
          </a:xfrm>
        </p:spPr>
        <p:txBody>
          <a:bodyPr anchor="b">
            <a:normAutofit/>
          </a:bodyPr>
          <a:lstStyle>
            <a:lvl1pPr algn="ctr">
              <a:defRPr sz="6000" spc="-300">
                <a:latin typeface="KoPub돋움체 Light" panose="00000300000000000000" pitchFamily="2" charset="-127"/>
                <a:ea typeface="KoPub돋움체 Light" panose="00000300000000000000" pitchFamily="2" charset="-127"/>
              </a:defRPr>
            </a:lvl1pPr>
          </a:lstStyle>
          <a:p>
            <a:r>
              <a:rPr lang="ko-KR" altLang="en-US" dirty="0"/>
              <a:t>마스터 제목 스타일 편집</a:t>
            </a:r>
            <a:endParaRPr lang="en-US" dirty="0"/>
          </a:p>
        </p:txBody>
      </p:sp>
      <p:sp>
        <p:nvSpPr>
          <p:cNvPr id="3" name="Subtitle 2"/>
          <p:cNvSpPr>
            <a:spLocks noGrp="1"/>
          </p:cNvSpPr>
          <p:nvPr>
            <p:ph type="subTitle" idx="1"/>
          </p:nvPr>
        </p:nvSpPr>
        <p:spPr>
          <a:xfrm>
            <a:off x="1524000" y="4095097"/>
            <a:ext cx="9144000" cy="445527"/>
          </a:xfrm>
        </p:spPr>
        <p:txBody>
          <a:bodyPr/>
          <a:lstStyle>
            <a:lvl1pPr marL="0" indent="0" algn="ctr">
              <a:buNone/>
              <a:defRPr sz="2400" spc="-150">
                <a:latin typeface="경기천년제목 Light" panose="02020403020101020101" pitchFamily="18" charset="-127"/>
                <a:ea typeface="경기천년제목 Light" panose="02020403020101020101" pitchFamily="18"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cxnSp>
        <p:nvCxnSpPr>
          <p:cNvPr id="10" name="직선 연결선 9">
            <a:extLst>
              <a:ext uri="{FF2B5EF4-FFF2-40B4-BE49-F238E27FC236}">
                <a16:creationId xmlns:a16="http://schemas.microsoft.com/office/drawing/2014/main" id="{0EC36EB2-5ABA-E652-3ADC-C3B4A1298A76}"/>
              </a:ext>
            </a:extLst>
          </p:cNvPr>
          <p:cNvCxnSpPr/>
          <p:nvPr userDrawn="1"/>
        </p:nvCxnSpPr>
        <p:spPr>
          <a:xfrm>
            <a:off x="2052918" y="2631141"/>
            <a:ext cx="8139953"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23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6843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544748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87569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213913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3957185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2931787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3006622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123435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2900537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2633949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1400" y="359335"/>
            <a:ext cx="5020236" cy="643403"/>
          </a:xfrm>
        </p:spPr>
        <p:txBody>
          <a:bodyPr>
            <a:normAutofit/>
          </a:bodyPr>
          <a:lstStyle>
            <a:lvl1pPr algn="ctr">
              <a:defRPr sz="3200" spc="-300" baseline="0">
                <a:solidFill>
                  <a:schemeClr val="bg1"/>
                </a:solidFill>
                <a:latin typeface="KoPub돋움체 Light" panose="00000300000000000000" pitchFamily="2" charset="-127"/>
                <a:ea typeface="KoPub돋움체 Light" panose="00000300000000000000" pitchFamily="2" charset="-127"/>
              </a:defRPr>
            </a:lvl1pPr>
          </a:lstStyle>
          <a:p>
            <a:r>
              <a:rPr lang="ko-KR" altLang="en-US" dirty="0"/>
              <a:t>마스터 제목 스타일 편집</a:t>
            </a:r>
            <a:endParaRPr lang="en-US" dirty="0"/>
          </a:p>
        </p:txBody>
      </p:sp>
      <p:sp>
        <p:nvSpPr>
          <p:cNvPr id="3" name="Content Placeholder 2"/>
          <p:cNvSpPr>
            <a:spLocks noGrp="1"/>
          </p:cNvSpPr>
          <p:nvPr>
            <p:ph idx="1" hasCustomPrompt="1"/>
          </p:nvPr>
        </p:nvSpPr>
        <p:spPr>
          <a:xfrm>
            <a:off x="615779" y="1221445"/>
            <a:ext cx="5760308" cy="467312"/>
          </a:xfrm>
        </p:spPr>
        <p:txBody>
          <a:bodyPr>
            <a:normAutofit/>
          </a:bodyPr>
          <a:lstStyle>
            <a:lvl1pPr>
              <a:defRPr sz="2400" spc="-150">
                <a:latin typeface="경기천년제목 Light"/>
              </a:defRPr>
            </a:lvl1pPr>
          </a:lstStyle>
          <a:p>
            <a:pPr lvl="0"/>
            <a:r>
              <a:rPr lang="ko-KR" altLang="en-US" dirty="0"/>
              <a:t>마스터 텍스트 스타일을 편집하려면 클릭</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7" name="직사각형 6">
            <a:extLst>
              <a:ext uri="{FF2B5EF4-FFF2-40B4-BE49-F238E27FC236}">
                <a16:creationId xmlns:a16="http://schemas.microsoft.com/office/drawing/2014/main" id="{5D4245B1-B59F-9B5F-0B94-CC0FBE82A019}"/>
              </a:ext>
            </a:extLst>
          </p:cNvPr>
          <p:cNvSpPr/>
          <p:nvPr userDrawn="1"/>
        </p:nvSpPr>
        <p:spPr>
          <a:xfrm>
            <a:off x="3572436" y="313616"/>
            <a:ext cx="5029200" cy="45719"/>
          </a:xfrm>
          <a:prstGeom prst="rect">
            <a:avLst/>
          </a:prstGeom>
          <a:solidFill>
            <a:srgbClr val="135063"/>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cxnSp>
        <p:nvCxnSpPr>
          <p:cNvPr id="9" name="직선 연결선 8">
            <a:extLst>
              <a:ext uri="{FF2B5EF4-FFF2-40B4-BE49-F238E27FC236}">
                <a16:creationId xmlns:a16="http://schemas.microsoft.com/office/drawing/2014/main" id="{4DC6A23A-C1D6-E480-B8D4-46FBE0B3C4C6}"/>
              </a:ext>
            </a:extLst>
          </p:cNvPr>
          <p:cNvCxnSpPr>
            <a:cxnSpLocks/>
            <a:endCxn id="2" idx="1"/>
          </p:cNvCxnSpPr>
          <p:nvPr userDrawn="1"/>
        </p:nvCxnSpPr>
        <p:spPr>
          <a:xfrm>
            <a:off x="35859" y="652182"/>
            <a:ext cx="3545541" cy="28855"/>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7CDF1DD8-05CC-6124-16D4-78802D672832}"/>
              </a:ext>
            </a:extLst>
          </p:cNvPr>
          <p:cNvCxnSpPr/>
          <p:nvPr userDrawn="1"/>
        </p:nvCxnSpPr>
        <p:spPr>
          <a:xfrm>
            <a:off x="2662518" y="578224"/>
            <a:ext cx="0" cy="147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578C56ED-29F7-017A-499F-33EBECEEFB27}"/>
              </a:ext>
            </a:extLst>
          </p:cNvPr>
          <p:cNvCxnSpPr>
            <a:cxnSpLocks/>
            <a:stCxn id="2" idx="3"/>
          </p:cNvCxnSpPr>
          <p:nvPr userDrawn="1"/>
        </p:nvCxnSpPr>
        <p:spPr>
          <a:xfrm>
            <a:off x="8601636" y="681037"/>
            <a:ext cx="3509682" cy="0"/>
          </a:xfrm>
          <a:prstGeom prst="line">
            <a:avLst/>
          </a:prstGeom>
          <a:ln w="127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615779" y="1221445"/>
            <a:ext cx="0" cy="467312"/>
          </a:xfrm>
          <a:prstGeom prst="line">
            <a:avLst/>
          </a:prstGeom>
          <a:ln w="76200">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408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525006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2620062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1499629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10C1470D-5336-4B5A-9435-14278D34DB10}"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1472B43-BA25-4FC5-9C20-530A66DAAE6E}" type="slidenum">
              <a:rPr lang="ko-KR" altLang="en-US" smtClean="0"/>
              <a:t>‹#›</a:t>
            </a:fld>
            <a:endParaRPr lang="ko-KR" altLang="en-US"/>
          </a:p>
        </p:txBody>
      </p:sp>
    </p:spTree>
    <p:extLst>
      <p:ext uri="{BB962C8B-B14F-4D97-AF65-F5344CB8AC3E}">
        <p14:creationId xmlns:p14="http://schemas.microsoft.com/office/powerpoint/2010/main" val="8951234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2781758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39148779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3289538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15025620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2285246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134548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bg>
      <p:bgPr>
        <a:solidFill>
          <a:srgbClr val="27272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46568" y="1436363"/>
            <a:ext cx="2059267" cy="1788457"/>
          </a:xfrm>
        </p:spPr>
        <p:txBody>
          <a:bodyPr anchor="b">
            <a:noAutofit/>
          </a:bodyPr>
          <a:lstStyle>
            <a:lvl1pPr>
              <a:defRPr lang="en-US" sz="13800" dirty="0"/>
            </a:lvl1pPr>
          </a:lstStyle>
          <a:p>
            <a:r>
              <a:rPr lang="en-US" altLang="ko-KR" dirty="0"/>
              <a:t>01</a:t>
            </a:r>
            <a:endParaRPr lang="en-US" dirty="0"/>
          </a:p>
        </p:txBody>
      </p:sp>
      <p:sp>
        <p:nvSpPr>
          <p:cNvPr id="3" name="Text Placeholder 2"/>
          <p:cNvSpPr>
            <a:spLocks noGrp="1"/>
          </p:cNvSpPr>
          <p:nvPr>
            <p:ph type="body" idx="1"/>
          </p:nvPr>
        </p:nvSpPr>
        <p:spPr>
          <a:xfrm>
            <a:off x="4323601" y="1801905"/>
            <a:ext cx="7460502" cy="896471"/>
          </a:xfrm>
        </p:spPr>
        <p:txBody>
          <a:bodyPr>
            <a:normAutofit/>
          </a:bodyPr>
          <a:lstStyle>
            <a:lvl1pPr marL="0" indent="0">
              <a:buNone/>
              <a:defRPr sz="3600" spc="-15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ko-KR" alt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cxnSp>
        <p:nvCxnSpPr>
          <p:cNvPr id="8" name="직선 연결선 7">
            <a:extLst>
              <a:ext uri="{FF2B5EF4-FFF2-40B4-BE49-F238E27FC236}">
                <a16:creationId xmlns:a16="http://schemas.microsoft.com/office/drawing/2014/main" id="{51A0BF39-0ADE-4E32-75CF-A1458184F83D}"/>
              </a:ext>
            </a:extLst>
          </p:cNvPr>
          <p:cNvCxnSpPr/>
          <p:nvPr userDrawn="1"/>
        </p:nvCxnSpPr>
        <p:spPr>
          <a:xfrm>
            <a:off x="0" y="0"/>
            <a:ext cx="2046568" cy="143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4015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4095544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30011441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2019563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2865189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713CFEC-3F3F-4846-A5F3-F97AD078CDCE}" type="datetimeFigureOut">
              <a:rPr lang="ko-KR" altLang="en-US" smtClean="0"/>
              <a:t>2023-10-17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277CF4-5F89-4D87-AE01-4CCCC8A9134B}" type="slidenum">
              <a:rPr lang="ko-KR" altLang="en-US" smtClean="0"/>
              <a:t>‹#›</a:t>
            </a:fld>
            <a:endParaRPr lang="ko-KR" altLang="en-US"/>
          </a:p>
        </p:txBody>
      </p:sp>
    </p:spTree>
    <p:extLst>
      <p:ext uri="{BB962C8B-B14F-4D97-AF65-F5344CB8AC3E}">
        <p14:creationId xmlns:p14="http://schemas.microsoft.com/office/powerpoint/2010/main" val="14787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bg>
      <p:bgPr>
        <a:solidFill>
          <a:schemeClr val="tx1">
            <a:lumMod val="85000"/>
          </a:schemeClr>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9" name="직사각형 8">
            <a:extLst>
              <a:ext uri="{FF2B5EF4-FFF2-40B4-BE49-F238E27FC236}">
                <a16:creationId xmlns:a16="http://schemas.microsoft.com/office/drawing/2014/main" id="{A17D5332-81AF-D588-2EEF-4DEFF7118F7E}"/>
              </a:ext>
            </a:extLst>
          </p:cNvPr>
          <p:cNvSpPr/>
          <p:nvPr userDrawn="1"/>
        </p:nvSpPr>
        <p:spPr>
          <a:xfrm>
            <a:off x="0" y="0"/>
            <a:ext cx="3554506" cy="6858000"/>
          </a:xfrm>
          <a:prstGeom prst="rect">
            <a:avLst/>
          </a:prstGeom>
          <a:gradFill>
            <a:gsLst>
              <a:gs pos="57000">
                <a:srgbClr val="135063"/>
              </a:gs>
              <a:gs pos="80000">
                <a:srgbClr val="272727">
                  <a:alpha val="96000"/>
                  <a:lumMod val="99000"/>
                  <a:lumOff val="1000"/>
                </a:srgbClr>
              </a:gs>
            </a:gsLst>
            <a:lin ang="30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2" name="Title 1"/>
          <p:cNvSpPr>
            <a:spLocks noGrp="1"/>
          </p:cNvSpPr>
          <p:nvPr>
            <p:ph type="title"/>
          </p:nvPr>
        </p:nvSpPr>
        <p:spPr>
          <a:xfrm>
            <a:off x="15162" y="713348"/>
            <a:ext cx="4101353" cy="398930"/>
          </a:xfrm>
        </p:spPr>
        <p:txBody>
          <a:bodyPr>
            <a:noAutofit/>
          </a:bodyPr>
          <a:lstStyle>
            <a:lvl1pPr>
              <a:defRPr sz="2400" spc="-150" baseline="0">
                <a:solidFill>
                  <a:schemeClr val="tx1"/>
                </a:solidFill>
              </a:defRPr>
            </a:lvl1pPr>
          </a:lstStyle>
          <a:p>
            <a:r>
              <a:rPr lang="ko-KR" altLang="en-US" dirty="0"/>
              <a:t>마스터 제목 스타일 편집</a:t>
            </a:r>
            <a:endParaRPr lang="en-US" dirty="0"/>
          </a:p>
        </p:txBody>
      </p:sp>
    </p:spTree>
    <p:extLst>
      <p:ext uri="{BB962C8B-B14F-4D97-AF65-F5344CB8AC3E}">
        <p14:creationId xmlns:p14="http://schemas.microsoft.com/office/powerpoint/2010/main" val="179905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콘텐츠 2개">
    <p:bg>
      <p:bgPr>
        <a:solidFill>
          <a:schemeClr val="tx1">
            <a:lumMod val="85000"/>
          </a:schemeClr>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9" name="직사각형 8">
            <a:extLst>
              <a:ext uri="{FF2B5EF4-FFF2-40B4-BE49-F238E27FC236}">
                <a16:creationId xmlns:a16="http://schemas.microsoft.com/office/drawing/2014/main" id="{A17D5332-81AF-D588-2EEF-4DEFF7118F7E}"/>
              </a:ext>
            </a:extLst>
          </p:cNvPr>
          <p:cNvSpPr/>
          <p:nvPr userDrawn="1"/>
        </p:nvSpPr>
        <p:spPr>
          <a:xfrm>
            <a:off x="15161" y="0"/>
            <a:ext cx="1714785" cy="6858000"/>
          </a:xfrm>
          <a:prstGeom prst="rect">
            <a:avLst/>
          </a:prstGeom>
          <a:gradFill>
            <a:gsLst>
              <a:gs pos="57000">
                <a:srgbClr val="135063"/>
              </a:gs>
              <a:gs pos="80000">
                <a:srgbClr val="272727">
                  <a:alpha val="96000"/>
                  <a:lumMod val="99000"/>
                  <a:lumOff val="1000"/>
                </a:srgbClr>
              </a:gs>
            </a:gsLst>
            <a:lin ang="30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2" name="Title 1"/>
          <p:cNvSpPr>
            <a:spLocks noGrp="1"/>
          </p:cNvSpPr>
          <p:nvPr>
            <p:ph type="title"/>
          </p:nvPr>
        </p:nvSpPr>
        <p:spPr>
          <a:xfrm>
            <a:off x="15163" y="713348"/>
            <a:ext cx="2629184" cy="398930"/>
          </a:xfrm>
        </p:spPr>
        <p:txBody>
          <a:bodyPr>
            <a:noAutofit/>
          </a:bodyPr>
          <a:lstStyle>
            <a:lvl1pPr>
              <a:defRPr sz="2400" spc="-150" baseline="0">
                <a:solidFill>
                  <a:schemeClr val="tx1"/>
                </a:solidFill>
              </a:defRPr>
            </a:lvl1pPr>
          </a:lstStyle>
          <a:p>
            <a:r>
              <a:rPr lang="ko-KR" altLang="en-US" dirty="0"/>
              <a:t>마스터 제목 스타일 편집</a:t>
            </a:r>
            <a:endParaRPr lang="en-US" dirty="0"/>
          </a:p>
        </p:txBody>
      </p:sp>
    </p:spTree>
    <p:extLst>
      <p:ext uri="{BB962C8B-B14F-4D97-AF65-F5344CB8AC3E}">
        <p14:creationId xmlns:p14="http://schemas.microsoft.com/office/powerpoint/2010/main" val="3261537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8" name="Footer Placeholder 7"/>
          <p:cNvSpPr>
            <a:spLocks noGrp="1"/>
          </p:cNvSpPr>
          <p:nvPr>
            <p:ph type="ftr" sz="quarter" idx="11"/>
          </p:nvPr>
        </p:nvSpPr>
        <p:spPr/>
        <p:txBody>
          <a:bodyPr/>
          <a:lstStyle/>
          <a:p>
            <a:pPr algn="l"/>
            <a:endParaRPr lang="en-US" dirty="0"/>
          </a:p>
        </p:txBody>
      </p:sp>
      <p:sp>
        <p:nvSpPr>
          <p:cNvPr id="9"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37081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87455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rgbClr val="272727"/>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3" name="Footer Placeholder 2"/>
          <p:cNvSpPr>
            <a:spLocks noGrp="1"/>
          </p:cNvSpPr>
          <p:nvPr>
            <p:ph type="ftr" sz="quarter" idx="11"/>
          </p:nvPr>
        </p:nvSpPr>
        <p:spPr/>
        <p:txBody>
          <a:bodyPr/>
          <a:lstStyle/>
          <a:p>
            <a:pPr algn="l"/>
            <a:endParaRPr lang="en-US" dirty="0"/>
          </a:p>
        </p:txBody>
      </p:sp>
      <p:sp>
        <p:nvSpPr>
          <p:cNvPr id="4" name="Slide Number Placeholder 3"/>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51922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10/17/2023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04300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53BEF823-48A5-43FC-BE03-E79964288B41}" type="datetimeFigureOut">
              <a:rPr lang="en-US" smtClean="0"/>
              <a:pPr algn="r"/>
              <a:t>10/17/2023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endParaRPr lang="en-US" dirty="0"/>
          </a:p>
        </p:txBody>
      </p:sp>
      <p:sp>
        <p:nvSpPr>
          <p:cNvPr id="6" name="Slide Number Placeholder 5"/>
          <p:cNvSpPr>
            <a:spLocks noGrp="1"/>
          </p:cNvSpPr>
          <p:nvPr>
            <p:ph type="sldNum" sz="quarter" idx="4"/>
          </p:nvPr>
        </p:nvSpPr>
        <p:spPr>
          <a:xfrm>
            <a:off x="11684441" y="6356350"/>
            <a:ext cx="4764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54816275"/>
      </p:ext>
    </p:extLst>
  </p:cSld>
  <p:clrMap bg1="dk1" tx1="lt1" bg2="dk2" tx2="lt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34" r:id="rId5"/>
    <p:sldLayoutId id="2147484027" r:id="rId6"/>
    <p:sldLayoutId id="2147484028" r:id="rId7"/>
    <p:sldLayoutId id="2147484029" r:id="rId8"/>
    <p:sldLayoutId id="2147484030" r:id="rId9"/>
    <p:sldLayoutId id="2147484031" r:id="rId10"/>
    <p:sldLayoutId id="2147484032" r:id="rId11"/>
    <p:sldLayoutId id="2147484033"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KoPub바탕체 Light" panose="00000300000000000000" pitchFamily="2"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KoPub바탕체 Light" panose="00000300000000000000" pitchFamily="2" charset="-127"/>
                <a:ea typeface="KoPub바탕체 Light" panose="00000300000000000000" pitchFamily="2" charset="-127"/>
              </a:defRPr>
            </a:lvl1pPr>
          </a:lstStyle>
          <a:p>
            <a:fld id="{10C1470D-5336-4B5A-9435-14278D34DB10}" type="datetimeFigureOut">
              <a:rPr lang="ko-KR" altLang="en-US" smtClean="0"/>
              <a:pPr/>
              <a:t>2023-10-17</a:t>
            </a:fld>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KoPub바탕체 Light" panose="00000300000000000000" pitchFamily="2" charset="-127"/>
                <a:ea typeface="KoPub바탕체 Light" panose="00000300000000000000" pitchFamily="2" charset="-127"/>
              </a:defRPr>
            </a:lvl1pPr>
          </a:lstStyle>
          <a:p>
            <a:endParaRPr lang="ko-KR" altLang="en-US" dirty="0"/>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KoPub바탕체 Light" panose="00000300000000000000" pitchFamily="2" charset="-127"/>
                <a:ea typeface="KoPub바탕체 Light" panose="00000300000000000000" pitchFamily="2" charset="-127"/>
              </a:defRPr>
            </a:lvl1pPr>
          </a:lstStyle>
          <a:p>
            <a:fld id="{61472B43-BA25-4FC5-9C20-530A66DAAE6E}" type="slidenum">
              <a:rPr lang="ko-KR" altLang="en-US" smtClean="0"/>
              <a:pPr/>
              <a:t>‹#›</a:t>
            </a:fld>
            <a:endParaRPr lang="ko-KR" altLang="en-US" dirty="0"/>
          </a:p>
        </p:txBody>
      </p:sp>
    </p:spTree>
    <p:extLst>
      <p:ext uri="{BB962C8B-B14F-4D97-AF65-F5344CB8AC3E}">
        <p14:creationId xmlns:p14="http://schemas.microsoft.com/office/powerpoint/2010/main" val="4065122560"/>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txStyles>
    <p:titleStyle>
      <a:lvl1pPr algn="l" defTabSz="914400" rtl="0" eaLnBrk="1" latinLnBrk="1" hangingPunct="1">
        <a:lnSpc>
          <a:spcPct val="90000"/>
        </a:lnSpc>
        <a:spcBef>
          <a:spcPct val="0"/>
        </a:spcBef>
        <a:buNone/>
        <a:defRPr sz="4400" kern="1200">
          <a:solidFill>
            <a:schemeClr val="tx1"/>
          </a:solidFill>
          <a:latin typeface="KoPub바탕체 Light" panose="00000300000000000000" pitchFamily="2" charset="-127"/>
          <a:ea typeface="KoPub바탕체 Light" panose="00000300000000000000" pitchFamily="2"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KoPub바탕체 Light" panose="00000300000000000000" pitchFamily="2" charset="-127"/>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KoPub바탕체 Light" panose="00000300000000000000" pitchFamily="2" charset="-127"/>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KoPub바탕체 Light" panose="00000300000000000000" pitchFamily="2" charset="-127"/>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KoPub바탕체 Light" panose="00000300000000000000" pitchFamily="2" charset="-127"/>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KoPub바탕체 Light" panose="00000300000000000000" pitchFamily="2" charset="-127"/>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KoPub바탕체 Light" panose="00000300000000000000" pitchFamily="2" charset="-127"/>
                <a:ea typeface="KoPub바탕체 Light" panose="00000300000000000000" pitchFamily="2" charset="-127"/>
              </a:defRPr>
            </a:lvl1pPr>
          </a:lstStyle>
          <a:p>
            <a:fld id="{5713CFEC-3F3F-4846-A5F3-F97AD078CDCE}" type="datetimeFigureOut">
              <a:rPr lang="ko-KR" altLang="en-US" smtClean="0"/>
              <a:pPr/>
              <a:t>2023-10-17</a:t>
            </a:fld>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KoPub바탕체 Light" panose="00000300000000000000" pitchFamily="2" charset="-127"/>
                <a:ea typeface="KoPub바탕체 Light" panose="00000300000000000000" pitchFamily="2" charset="-127"/>
              </a:defRPr>
            </a:lvl1pPr>
          </a:lstStyle>
          <a:p>
            <a:endParaRPr lang="ko-KR" altLang="en-US" dirty="0"/>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KoPub바탕체 Light" panose="00000300000000000000" pitchFamily="2" charset="-127"/>
                <a:ea typeface="KoPub바탕체 Light" panose="00000300000000000000" pitchFamily="2" charset="-127"/>
              </a:defRPr>
            </a:lvl1pPr>
          </a:lstStyle>
          <a:p>
            <a:fld id="{3E277CF4-5F89-4D87-AE01-4CCCC8A9134B}" type="slidenum">
              <a:rPr lang="ko-KR" altLang="en-US" smtClean="0"/>
              <a:pPr/>
              <a:t>‹#›</a:t>
            </a:fld>
            <a:endParaRPr lang="ko-KR" altLang="en-US" dirty="0"/>
          </a:p>
        </p:txBody>
      </p:sp>
    </p:spTree>
    <p:extLst>
      <p:ext uri="{BB962C8B-B14F-4D97-AF65-F5344CB8AC3E}">
        <p14:creationId xmlns:p14="http://schemas.microsoft.com/office/powerpoint/2010/main" val="4067102269"/>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Lst>
  <p:txStyles>
    <p:titleStyle>
      <a:lvl1pPr algn="l" defTabSz="914400" rtl="0" eaLnBrk="1" latinLnBrk="1" hangingPunct="1">
        <a:lnSpc>
          <a:spcPct val="90000"/>
        </a:lnSpc>
        <a:spcBef>
          <a:spcPct val="0"/>
        </a:spcBef>
        <a:buNone/>
        <a:defRPr sz="4400" kern="1200">
          <a:solidFill>
            <a:schemeClr val="tx1"/>
          </a:solidFill>
          <a:latin typeface="KoPub바탕체 Light" panose="00000300000000000000" pitchFamily="2" charset="-127"/>
          <a:ea typeface="KoPub바탕체 Light" panose="00000300000000000000" pitchFamily="2"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KoPub바탕체 Light" panose="00000300000000000000" pitchFamily="2" charset="-127"/>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KoPub바탕체 Light" panose="00000300000000000000" pitchFamily="2" charset="-127"/>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KoPub바탕체 Light" panose="00000300000000000000" pitchFamily="2" charset="-127"/>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KoPub바탕체 Light" panose="00000300000000000000" pitchFamily="2" charset="-127"/>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KoPub바탕체 Light" panose="00000300000000000000" pitchFamily="2" charset="-127"/>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tmp"/><Relationship Id="rId1" Type="http://schemas.openxmlformats.org/officeDocument/2006/relationships/slideLayout" Target="../slideLayouts/slideLayout2.xml"/><Relationship Id="rId4" Type="http://schemas.openxmlformats.org/officeDocument/2006/relationships/image" Target="../media/image80.tmp"/></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6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jpg"/><Relationship Id="rId5" Type="http://schemas.openxmlformats.org/officeDocument/2006/relationships/image" Target="../media/image95.png"/><Relationship Id="rId10" Type="http://schemas.openxmlformats.org/officeDocument/2006/relationships/image" Target="../media/image100.jpg"/><Relationship Id="rId4" Type="http://schemas.openxmlformats.org/officeDocument/2006/relationships/image" Target="../media/image94.png"/><Relationship Id="rId9" Type="http://schemas.openxmlformats.org/officeDocument/2006/relationships/image" Target="../media/image99.jp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www.extension.purdue.edu/extmedia/ho/ho-240-w.pdf" TargetMode="External"/><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 Id="rId4" Type="http://schemas.openxmlformats.org/officeDocument/2006/relationships/image" Target="../media/image110.jpg"/></Relationships>
</file>

<file path=ppt/slides/_rels/slide7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0E30DC-FC09-3648-259C-23DAC153065C}"/>
              </a:ext>
            </a:extLst>
          </p:cNvPr>
          <p:cNvSpPr>
            <a:spLocks noGrp="1"/>
          </p:cNvSpPr>
          <p:nvPr>
            <p:ph type="ctrTitle"/>
          </p:nvPr>
        </p:nvSpPr>
        <p:spPr>
          <a:xfrm>
            <a:off x="5215067" y="1015734"/>
            <a:ext cx="7109937" cy="3339390"/>
          </a:xfrm>
        </p:spPr>
        <p:txBody>
          <a:bodyPr anchor="ctr">
            <a:normAutofit/>
          </a:bodyPr>
          <a:lstStyle/>
          <a:p>
            <a:r>
              <a:rPr lang="ko-KR" altLang="en-US" dirty="0">
                <a:latin typeface="경기천년제목OTF Medium" panose="02020603020101020101" pitchFamily="18" charset="-127"/>
                <a:ea typeface="경기천년제목OTF Medium" panose="02020603020101020101" pitchFamily="18" charset="-127"/>
              </a:rPr>
              <a:t>미생물의 이해와</a:t>
            </a:r>
            <a:r>
              <a:rPr lang="en-US" altLang="ko-KR" dirty="0">
                <a:latin typeface="경기천년제목OTF Medium" panose="02020603020101020101" pitchFamily="18" charset="-127"/>
                <a:ea typeface="경기천년제목OTF Medium" panose="02020603020101020101" pitchFamily="18" charset="-127"/>
              </a:rPr>
              <a:t/>
            </a:r>
            <a:br>
              <a:rPr lang="en-US" altLang="ko-KR" dirty="0">
                <a:latin typeface="경기천년제목OTF Medium" panose="02020603020101020101" pitchFamily="18" charset="-127"/>
                <a:ea typeface="경기천년제목OTF Medium" panose="02020603020101020101" pitchFamily="18" charset="-127"/>
              </a:rPr>
            </a:br>
            <a:r>
              <a:rPr lang="ko-KR" altLang="en-US" dirty="0" err="1">
                <a:latin typeface="경기천년제목OTF Medium" panose="02020603020101020101" pitchFamily="18" charset="-127"/>
                <a:ea typeface="경기천년제목OTF Medium" panose="02020603020101020101" pitchFamily="18" charset="-127"/>
              </a:rPr>
              <a:t>토양처방서</a:t>
            </a:r>
            <a:r>
              <a:rPr lang="ko-KR" altLang="en-US" dirty="0">
                <a:latin typeface="경기천년제목OTF Medium" panose="02020603020101020101" pitchFamily="18" charset="-127"/>
                <a:ea typeface="경기천년제목OTF Medium" panose="02020603020101020101" pitchFamily="18" charset="-127"/>
              </a:rPr>
              <a:t> 활용방법</a:t>
            </a:r>
            <a:endParaRPr lang="ko-KR" altLang="en-US" sz="6000" dirty="0">
              <a:latin typeface="경기천년제목OTF Medium" panose="02020603020101020101" pitchFamily="18" charset="-127"/>
              <a:ea typeface="경기천년제목OTF Medium" panose="02020603020101020101" pitchFamily="18" charset="-127"/>
            </a:endParaRPr>
          </a:p>
        </p:txBody>
      </p:sp>
      <p:sp>
        <p:nvSpPr>
          <p:cNvPr id="3" name="부제목 2">
            <a:extLst>
              <a:ext uri="{FF2B5EF4-FFF2-40B4-BE49-F238E27FC236}">
                <a16:creationId xmlns:a16="http://schemas.microsoft.com/office/drawing/2014/main" id="{FFA605CF-CBA0-D904-4B14-2DC99798DE19}"/>
              </a:ext>
            </a:extLst>
          </p:cNvPr>
          <p:cNvSpPr>
            <a:spLocks noGrp="1"/>
          </p:cNvSpPr>
          <p:nvPr>
            <p:ph type="subTitle" idx="1"/>
          </p:nvPr>
        </p:nvSpPr>
        <p:spPr>
          <a:xfrm>
            <a:off x="5978915" y="4876803"/>
            <a:ext cx="5364936" cy="909848"/>
          </a:xfrm>
        </p:spPr>
        <p:txBody>
          <a:bodyPr anchor="t">
            <a:normAutofit/>
          </a:bodyPr>
          <a:lstStyle/>
          <a:p>
            <a:r>
              <a:rPr lang="ko-KR" altLang="en-US" dirty="0">
                <a:latin typeface="KoPub돋움체 Light" panose="00000300000000000000" pitchFamily="2" charset="-127"/>
                <a:ea typeface="KoPub돋움체 Light" panose="00000300000000000000" pitchFamily="2" charset="-127"/>
              </a:rPr>
              <a:t>환경축산팀장  </a:t>
            </a:r>
            <a:r>
              <a:rPr lang="ko-KR" altLang="en-US" dirty="0" err="1">
                <a:latin typeface="KoPub돋움체 Light" panose="00000300000000000000" pitchFamily="2" charset="-127"/>
                <a:ea typeface="KoPub돋움체 Light" panose="00000300000000000000" pitchFamily="2" charset="-127"/>
              </a:rPr>
              <a:t>안델리</a:t>
            </a:r>
            <a:endParaRPr lang="ko-KR" altLang="en-US" dirty="0">
              <a:latin typeface="KoPub돋움체 Light" panose="00000300000000000000" pitchFamily="2" charset="-127"/>
              <a:ea typeface="KoPub돋움체 Light" panose="00000300000000000000" pitchFamily="2" charset="-127"/>
            </a:endParaRPr>
          </a:p>
        </p:txBody>
      </p:sp>
      <p:pic>
        <p:nvPicPr>
          <p:cNvPr id="1032" name="Picture 8" descr="사람, 식물, 잡기, 잎이(가) 표시된 사진&#10;&#10;자동 생성된 설명">
            <a:extLst>
              <a:ext uri="{FF2B5EF4-FFF2-40B4-BE49-F238E27FC236}">
                <a16:creationId xmlns:a16="http://schemas.microsoft.com/office/drawing/2014/main" id="{853D1CC1-A608-EA1A-E248-3D1518A03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1" b="6110"/>
          <a:stretch/>
        </p:blipFill>
        <p:spPr bwMode="auto">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13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EC78DEC5-93F4-4B26-E3EA-E9E2D620AB28}"/>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gn="l" latinLnBrk="0"/>
            <a:r>
              <a:rPr lang="ko-KR" altLang="en-US" sz="4200" dirty="0" err="1">
                <a:solidFill>
                  <a:schemeClr val="tx1"/>
                </a:solidFill>
                <a:latin typeface="+mj-lt"/>
                <a:ea typeface="+mj-ea"/>
              </a:rPr>
              <a:t>농약잔류허용기준</a:t>
            </a:r>
            <a:r>
              <a:rPr lang="en-US" altLang="ko-KR" sz="4200" dirty="0">
                <a:solidFill>
                  <a:schemeClr val="tx1"/>
                </a:solidFill>
                <a:latin typeface="+mj-lt"/>
                <a:ea typeface="+mj-ea"/>
              </a:rPr>
              <a:t> </a:t>
            </a:r>
            <a:r>
              <a:rPr lang="ko-KR" altLang="en-US" sz="4200" dirty="0">
                <a:solidFill>
                  <a:schemeClr val="tx1"/>
                </a:solidFill>
                <a:latin typeface="+mj-lt"/>
                <a:ea typeface="+mj-ea"/>
              </a:rPr>
              <a:t>설정 계기</a:t>
            </a:r>
            <a:r>
              <a:rPr lang="en-US" altLang="ko-KR" sz="4200" dirty="0">
                <a:solidFill>
                  <a:schemeClr val="tx1"/>
                </a:solidFill>
                <a:latin typeface="+mj-lt"/>
                <a:ea typeface="+mj-ea"/>
              </a:rPr>
              <a:t>(</a:t>
            </a:r>
            <a:r>
              <a:rPr lang="ko-KR" altLang="en-US" sz="4200" dirty="0">
                <a:solidFill>
                  <a:schemeClr val="tx1"/>
                </a:solidFill>
                <a:latin typeface="+mj-lt"/>
                <a:ea typeface="+mj-ea"/>
              </a:rPr>
              <a:t>위해성</a:t>
            </a:r>
            <a:r>
              <a:rPr lang="en-US" altLang="ko-KR" sz="4200" dirty="0">
                <a:solidFill>
                  <a:schemeClr val="tx1"/>
                </a:solidFill>
                <a:latin typeface="+mj-lt"/>
                <a:ea typeface="+mj-ea"/>
              </a:rPr>
              <a:t>)</a:t>
            </a:r>
            <a:endParaRPr lang="ko-KR" altLang="en-US" sz="4200" dirty="0">
              <a:solidFill>
                <a:schemeClr val="tx1"/>
              </a:solidFill>
              <a:latin typeface="+mj-lt"/>
              <a:ea typeface="+mj-ea"/>
            </a:endParaRP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4">
            <a:extLst>
              <a:ext uri="{FF2B5EF4-FFF2-40B4-BE49-F238E27FC236}">
                <a16:creationId xmlns:a16="http://schemas.microsoft.com/office/drawing/2014/main" id="{0516362D-2F40-2A6C-697D-156403C7EC9E}"/>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p>
            <a:pPr marL="342900" indent="-228600" defTabSz="914400">
              <a:lnSpc>
                <a:spcPct val="90000"/>
              </a:lnSpc>
              <a:spcBef>
                <a:spcPct val="20000"/>
              </a:spcBef>
              <a:buFont typeface="Arial" panose="020B0604020202020204" pitchFamily="34" charset="0"/>
              <a:buChar char="•"/>
              <a:defRPr/>
            </a:pPr>
            <a:r>
              <a:rPr lang="en-US" altLang="ko-KR" sz="1500" b="1" dirty="0"/>
              <a:t> “Silent Spring” :</a:t>
            </a:r>
          </a:p>
          <a:p>
            <a:pPr marL="800100" lvl="1" indent="-228600" defTabSz="914400">
              <a:lnSpc>
                <a:spcPct val="90000"/>
              </a:lnSpc>
              <a:spcBef>
                <a:spcPct val="20000"/>
              </a:spcBef>
              <a:buFont typeface="Arial" panose="020B0604020202020204" pitchFamily="34" charset="0"/>
              <a:buChar char="•"/>
              <a:defRPr/>
            </a:pPr>
            <a:r>
              <a:rPr lang="en-US" altLang="ko-KR" sz="1500" b="1" dirty="0"/>
              <a:t>Rachel Carson (1907 ∼ 1964)</a:t>
            </a:r>
          </a:p>
          <a:p>
            <a:pPr marL="1257300" lvl="2" indent="-228600" defTabSz="914400">
              <a:lnSpc>
                <a:spcPct val="90000"/>
              </a:lnSpc>
              <a:spcBef>
                <a:spcPct val="20000"/>
              </a:spcBef>
              <a:buFont typeface="Arial" panose="020B0604020202020204" pitchFamily="34" charset="0"/>
              <a:buChar char="•"/>
              <a:defRPr/>
            </a:pPr>
            <a:r>
              <a:rPr lang="ko-KR" altLang="en-US" sz="1500" b="1" dirty="0"/>
              <a:t>해양생물학자</a:t>
            </a:r>
            <a:r>
              <a:rPr lang="en-US" altLang="ko-KR" sz="1500" b="1" dirty="0"/>
              <a:t>, </a:t>
            </a:r>
            <a:r>
              <a:rPr lang="ko-KR" altLang="en-US" sz="1500" b="1" dirty="0" err="1"/>
              <a:t>자연보호론자</a:t>
            </a:r>
            <a:endParaRPr lang="en-US" altLang="ko-KR" sz="1500" b="1" dirty="0"/>
          </a:p>
          <a:p>
            <a:pPr marL="1257300" lvl="2" indent="-228600" defTabSz="914400">
              <a:lnSpc>
                <a:spcPct val="90000"/>
              </a:lnSpc>
              <a:spcBef>
                <a:spcPct val="20000"/>
              </a:spcBef>
              <a:buFont typeface="Arial" panose="020B0604020202020204" pitchFamily="34" charset="0"/>
              <a:buChar char="•"/>
              <a:defRPr/>
            </a:pPr>
            <a:endParaRPr lang="en-US" altLang="ko-KR" sz="1500" b="1" dirty="0"/>
          </a:p>
          <a:p>
            <a:pPr marL="800100" lvl="1" indent="-228600" defTabSz="914400">
              <a:lnSpc>
                <a:spcPct val="90000"/>
              </a:lnSpc>
              <a:spcBef>
                <a:spcPct val="20000"/>
              </a:spcBef>
              <a:buFont typeface="Arial" panose="020B0604020202020204" pitchFamily="34" charset="0"/>
              <a:buChar char="•"/>
              <a:defRPr/>
            </a:pPr>
            <a:r>
              <a:rPr lang="ko-KR" altLang="en-US" sz="1500" b="1" dirty="0"/>
              <a:t>내용</a:t>
            </a:r>
            <a:endParaRPr lang="en-US" altLang="ko-KR" sz="1500" b="1" dirty="0"/>
          </a:p>
          <a:p>
            <a:pPr marL="1257300" lvl="2" indent="-228600" defTabSz="914400">
              <a:lnSpc>
                <a:spcPct val="90000"/>
              </a:lnSpc>
              <a:spcBef>
                <a:spcPct val="20000"/>
              </a:spcBef>
              <a:buFont typeface="Arial" panose="020B0604020202020204" pitchFamily="34" charset="0"/>
              <a:buChar char="•"/>
              <a:defRPr/>
            </a:pPr>
            <a:r>
              <a:rPr lang="en-US" altLang="ko-KR" sz="1500" b="1" dirty="0"/>
              <a:t>DDT, BHC </a:t>
            </a:r>
            <a:r>
              <a:rPr lang="ko-KR" altLang="en-US" sz="1500" b="1" dirty="0"/>
              <a:t>같은 </a:t>
            </a:r>
            <a:r>
              <a:rPr lang="ko-KR" altLang="en-US" sz="1500" b="1" dirty="0" err="1"/>
              <a:t>유기염소계</a:t>
            </a:r>
            <a:r>
              <a:rPr lang="ko-KR" altLang="en-US" sz="1500" b="1" dirty="0"/>
              <a:t> 농약에 대한 위험성 알림</a:t>
            </a:r>
            <a:endParaRPr lang="en-US" altLang="ko-KR" sz="1500" b="1" dirty="0"/>
          </a:p>
          <a:p>
            <a:pPr marL="628650" lvl="2" indent="-228600" defTabSz="914400">
              <a:lnSpc>
                <a:spcPct val="90000"/>
              </a:lnSpc>
              <a:spcBef>
                <a:spcPct val="20000"/>
              </a:spcBef>
              <a:buFont typeface="Arial" panose="020B0604020202020204" pitchFamily="34" charset="0"/>
              <a:buChar char="•"/>
              <a:defRPr/>
            </a:pPr>
            <a:endParaRPr lang="en-US" altLang="ko-KR" sz="1500" b="1" dirty="0"/>
          </a:p>
          <a:p>
            <a:pPr marL="628650" lvl="2" indent="-228600" defTabSz="914400">
              <a:lnSpc>
                <a:spcPct val="90000"/>
              </a:lnSpc>
              <a:spcBef>
                <a:spcPct val="20000"/>
              </a:spcBef>
              <a:buFont typeface="Arial" panose="020B0604020202020204" pitchFamily="34" charset="0"/>
              <a:buChar char="•"/>
              <a:defRPr/>
            </a:pPr>
            <a:r>
              <a:rPr lang="en-US" altLang="ko-KR" sz="1500" b="1" dirty="0"/>
              <a:t>        “Over increasingly large areas of the United States spring now comes unheralded by the return of birds, and the early mornings are strangely silent where once they were filled with the beauty of bird song” – Rachel Carson -</a:t>
            </a:r>
          </a:p>
        </p:txBody>
      </p:sp>
      <p:pic>
        <p:nvPicPr>
          <p:cNvPr id="4" name="Picture 4">
            <a:extLst>
              <a:ext uri="{FF2B5EF4-FFF2-40B4-BE49-F238E27FC236}">
                <a16:creationId xmlns:a16="http://schemas.microsoft.com/office/drawing/2014/main" id="{6A5AA0FA-B581-A853-F626-32ED99FB556E}"/>
              </a:ext>
            </a:extLst>
          </p:cNvPr>
          <p:cNvPicPr>
            <a:picLocks noChangeAspect="1" noChangeArrowheads="1"/>
          </p:cNvPicPr>
          <p:nvPr/>
        </p:nvPicPr>
        <p:blipFill rotWithShape="1">
          <a:blip r:embed="rId2" cstate="print"/>
          <a:srcRect r="1"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475743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150525" y="359335"/>
            <a:ext cx="5644340" cy="643403"/>
          </a:xfrm>
        </p:spPr>
        <p:txBody>
          <a:bodyPr>
            <a:normAutofit/>
          </a:bodyPr>
          <a:lstStyle/>
          <a:p>
            <a:pPr algn="dist"/>
            <a:r>
              <a:rPr lang="en-US" altLang="ko-KR" sz="2800" dirty="0"/>
              <a:t>PLS(Positive List System</a:t>
            </a:r>
            <a:r>
              <a:rPr lang="en-US" altLang="ko-KR" sz="2800" dirty="0" smtClean="0"/>
              <a:t>)</a:t>
            </a:r>
            <a:r>
              <a:rPr lang="ko-KR" altLang="en-US" sz="2800" dirty="0" smtClean="0"/>
              <a:t>제도</a:t>
            </a:r>
            <a:endParaRPr lang="ko-KR" altLang="en-US" sz="2800" dirty="0"/>
          </a:p>
        </p:txBody>
      </p:sp>
      <p:sp>
        <p:nvSpPr>
          <p:cNvPr id="4" name="모서리가 둥근 직사각형 3"/>
          <p:cNvSpPr/>
          <p:nvPr/>
        </p:nvSpPr>
        <p:spPr>
          <a:xfrm>
            <a:off x="348441" y="1515065"/>
            <a:ext cx="8642040" cy="1918091"/>
          </a:xfrm>
          <a:prstGeom prst="round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5" name="대각선 방향의 모서리가 둥근 사각형 4"/>
          <p:cNvSpPr/>
          <p:nvPr/>
        </p:nvSpPr>
        <p:spPr>
          <a:xfrm>
            <a:off x="734522" y="1156285"/>
            <a:ext cx="4938968" cy="450539"/>
          </a:xfrm>
          <a:prstGeom prst="round2DiagRect">
            <a:avLst>
              <a:gd name="adj1" fmla="val 50000"/>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sz="2000" b="1" dirty="0">
                <a:solidFill>
                  <a:schemeClr val="bg1"/>
                </a:solidFill>
                <a:effectLst>
                  <a:outerShdw blurRad="38100" dist="38100" dir="2700000" algn="tl">
                    <a:srgbClr val="000000">
                      <a:alpha val="43137"/>
                    </a:srgbClr>
                  </a:outerShdw>
                </a:effectLst>
                <a:ea typeface="KoPub바탕체 Light" panose="00000300000000000000" pitchFamily="2" charset="-127"/>
              </a:rPr>
              <a:t>PLS(</a:t>
            </a:r>
            <a:r>
              <a:rPr lang="ko-KR" altLang="en-US" sz="2000" b="1" dirty="0" err="1">
                <a:solidFill>
                  <a:schemeClr val="bg1"/>
                </a:solidFill>
                <a:effectLst>
                  <a:outerShdw blurRad="38100" dist="38100" dir="2700000" algn="tl">
                    <a:srgbClr val="000000">
                      <a:alpha val="43137"/>
                    </a:srgbClr>
                  </a:outerShdw>
                </a:effectLst>
                <a:ea typeface="KoPub바탕체 Light" panose="00000300000000000000" pitchFamily="2" charset="-127"/>
              </a:rPr>
              <a:t>농약허용물질목록관리제도</a:t>
            </a:r>
            <a:r>
              <a:rPr lang="en-US" altLang="ko-KR" sz="2000" b="1" dirty="0">
                <a:solidFill>
                  <a:prstClr val="white"/>
                </a:solidFill>
                <a:effectLst>
                  <a:outerShdw blurRad="38100" dist="38100" dir="2700000" algn="tl">
                    <a:srgbClr val="000000">
                      <a:alpha val="43137"/>
                    </a:srgbClr>
                  </a:outerShdw>
                </a:effectLst>
                <a:ea typeface="KoPub바탕체 Light" panose="00000300000000000000" pitchFamily="2" charset="-127"/>
              </a:rPr>
              <a:t>)</a:t>
            </a:r>
            <a:endParaRPr lang="ko-KR" altLang="en-US" sz="2000" b="1" dirty="0">
              <a:solidFill>
                <a:prstClr val="white"/>
              </a:solidFill>
              <a:effectLst>
                <a:outerShdw blurRad="38100" dist="38100" dir="2700000" algn="tl">
                  <a:srgbClr val="000000">
                    <a:alpha val="43137"/>
                  </a:srgbClr>
                </a:outerShdw>
              </a:effectLst>
              <a:ea typeface="KoPub바탕체 Light" panose="00000300000000000000" pitchFamily="2" charset="-127"/>
            </a:endParaRPr>
          </a:p>
        </p:txBody>
      </p:sp>
      <p:sp>
        <p:nvSpPr>
          <p:cNvPr id="6" name="직사각형 5"/>
          <p:cNvSpPr/>
          <p:nvPr/>
        </p:nvSpPr>
        <p:spPr>
          <a:xfrm>
            <a:off x="348441" y="3759670"/>
            <a:ext cx="11347566" cy="22504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0577" y="3904640"/>
            <a:ext cx="2486025" cy="1989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표 7"/>
          <p:cNvGraphicFramePr>
            <a:graphicFrameLocks noGrp="1"/>
          </p:cNvGraphicFramePr>
          <p:nvPr>
            <p:extLst>
              <p:ext uri="{D42A27DB-BD31-4B8C-83A1-F6EECF244321}">
                <p14:modId xmlns:p14="http://schemas.microsoft.com/office/powerpoint/2010/main" val="4206735345"/>
              </p:ext>
            </p:extLst>
          </p:nvPr>
        </p:nvGraphicFramePr>
        <p:xfrm>
          <a:off x="452886" y="3955127"/>
          <a:ext cx="8433149" cy="1938597"/>
        </p:xfrm>
        <a:graphic>
          <a:graphicData uri="http://schemas.openxmlformats.org/drawingml/2006/table">
            <a:tbl>
              <a:tblPr/>
              <a:tblGrid>
                <a:gridCol w="1731062">
                  <a:extLst>
                    <a:ext uri="{9D8B030D-6E8A-4147-A177-3AD203B41FA5}">
                      <a16:colId xmlns:a16="http://schemas.microsoft.com/office/drawing/2014/main" val="20000"/>
                    </a:ext>
                  </a:extLst>
                </a:gridCol>
                <a:gridCol w="3614350">
                  <a:extLst>
                    <a:ext uri="{9D8B030D-6E8A-4147-A177-3AD203B41FA5}">
                      <a16:colId xmlns:a16="http://schemas.microsoft.com/office/drawing/2014/main" val="20001"/>
                    </a:ext>
                  </a:extLst>
                </a:gridCol>
                <a:gridCol w="3087737">
                  <a:extLst>
                    <a:ext uri="{9D8B030D-6E8A-4147-A177-3AD203B41FA5}">
                      <a16:colId xmlns:a16="http://schemas.microsoft.com/office/drawing/2014/main" val="20002"/>
                    </a:ext>
                  </a:extLst>
                </a:gridCol>
              </a:tblGrid>
              <a:tr h="316498">
                <a:tc>
                  <a:txBody>
                    <a:bodyPr/>
                    <a:lstStyle/>
                    <a:p>
                      <a:pPr marL="0" marR="0" indent="0" algn="ctr" fontAlgn="base" latinLnBrk="0">
                        <a:lnSpc>
                          <a:spcPct val="130000"/>
                        </a:lnSpc>
                        <a:spcBef>
                          <a:spcPts val="0"/>
                        </a:spcBef>
                        <a:spcAft>
                          <a:spcPts val="0"/>
                        </a:spcAft>
                      </a:pPr>
                      <a:r>
                        <a:rPr lang="ko-KR" altLang="en-US" sz="1400" b="0" kern="0" spc="-10" dirty="0">
                          <a:solidFill>
                            <a:schemeClr val="bg1"/>
                          </a:solidFill>
                          <a:effectLst/>
                          <a:latin typeface="KoPub바탕체 Light" panose="00000300000000000000" pitchFamily="2" charset="-127"/>
                          <a:ea typeface="KoPub바탕체 Light" panose="00000300000000000000" pitchFamily="2" charset="-127"/>
                        </a:rPr>
                        <a:t>기준 여부</a:t>
                      </a:r>
                    </a:p>
                  </a:txBody>
                  <a:tcPr marL="64767" marR="64767" marT="17910" marB="17910" anchor="ctr">
                    <a:lnL>
                      <a:noFill/>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30000"/>
                        </a:lnSpc>
                        <a:spcBef>
                          <a:spcPts val="0"/>
                        </a:spcBef>
                        <a:spcAft>
                          <a:spcPts val="0"/>
                        </a:spcAft>
                      </a:pPr>
                      <a:r>
                        <a:rPr lang="en-US" altLang="ko-KR" sz="1400" b="0" kern="0" spc="-10" dirty="0">
                          <a:solidFill>
                            <a:schemeClr val="bg1"/>
                          </a:solidFill>
                          <a:effectLst/>
                          <a:latin typeface="KoPub바탕체 Light" panose="00000300000000000000" pitchFamily="2" charset="-127"/>
                          <a:ea typeface="KoPub바탕체 Light" panose="00000300000000000000" pitchFamily="2" charset="-127"/>
                        </a:rPr>
                        <a:t>PLS </a:t>
                      </a:r>
                      <a:r>
                        <a:rPr lang="ko-KR" altLang="en-US" sz="1400" b="0" kern="0" spc="-10" dirty="0">
                          <a:solidFill>
                            <a:schemeClr val="bg1"/>
                          </a:solidFill>
                          <a:effectLst/>
                          <a:latin typeface="KoPub바탕체 Light" panose="00000300000000000000" pitchFamily="2" charset="-127"/>
                          <a:ea typeface="KoPub바탕체 Light" panose="00000300000000000000" pitchFamily="2" charset="-127"/>
                        </a:rPr>
                        <a:t>도입 전</a:t>
                      </a:r>
                    </a:p>
                  </a:txBody>
                  <a:tcPr marL="64767" marR="64767" marT="17910" marB="1791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tc>
                  <a:txBody>
                    <a:bodyPr/>
                    <a:lstStyle/>
                    <a:p>
                      <a:pPr marL="0" marR="0" indent="0" algn="ctr" fontAlgn="base" latinLnBrk="0">
                        <a:lnSpc>
                          <a:spcPct val="130000"/>
                        </a:lnSpc>
                        <a:spcBef>
                          <a:spcPts val="0"/>
                        </a:spcBef>
                        <a:spcAft>
                          <a:spcPts val="0"/>
                        </a:spcAft>
                      </a:pPr>
                      <a:r>
                        <a:rPr lang="en-US" altLang="ko-KR" sz="1400" b="0" kern="0" spc="-10" dirty="0">
                          <a:solidFill>
                            <a:schemeClr val="bg1"/>
                          </a:solidFill>
                          <a:effectLst/>
                          <a:latin typeface="KoPub바탕체 Light" panose="00000300000000000000" pitchFamily="2" charset="-127"/>
                          <a:ea typeface="KoPub바탕체 Light" panose="00000300000000000000" pitchFamily="2" charset="-127"/>
                        </a:rPr>
                        <a:t>PLS </a:t>
                      </a:r>
                      <a:r>
                        <a:rPr lang="ko-KR" altLang="en-US" sz="1400" b="0" kern="0" spc="-10" dirty="0">
                          <a:solidFill>
                            <a:schemeClr val="bg1"/>
                          </a:solidFill>
                          <a:effectLst/>
                          <a:latin typeface="KoPub바탕체 Light" panose="00000300000000000000" pitchFamily="2" charset="-127"/>
                          <a:ea typeface="KoPub바탕체 Light" panose="00000300000000000000" pitchFamily="2" charset="-127"/>
                        </a:rPr>
                        <a:t>도입 후</a:t>
                      </a:r>
                    </a:p>
                  </a:txBody>
                  <a:tcPr marL="64767" marR="64767" marT="17910" marB="1791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79720">
                <a:tc>
                  <a:txBody>
                    <a:bodyPr/>
                    <a:lstStyle/>
                    <a:p>
                      <a:pPr marL="0" marR="0" indent="0" algn="ctr" fontAlgn="base" latinLnBrk="0">
                        <a:lnSpc>
                          <a:spcPct val="130000"/>
                        </a:lnSpc>
                        <a:spcBef>
                          <a:spcPts val="0"/>
                        </a:spcBef>
                        <a:spcAft>
                          <a:spcPts val="0"/>
                        </a:spcAft>
                      </a:pPr>
                      <a:r>
                        <a:rPr lang="ko-KR" altLang="en-US" sz="1400" b="0" kern="0" spc="-70" dirty="0">
                          <a:solidFill>
                            <a:srgbClr val="000000"/>
                          </a:solidFill>
                          <a:effectLst/>
                          <a:latin typeface="KoPub바탕체 Light" panose="00000300000000000000" pitchFamily="2" charset="-127"/>
                          <a:ea typeface="KoPub바탕체 Light" panose="00000300000000000000" pitchFamily="2" charset="-127"/>
                        </a:rPr>
                        <a:t>기준 설정 농약</a:t>
                      </a:r>
                    </a:p>
                  </a:txBody>
                  <a:tcPr marL="64767" marR="64767" marT="17910" marB="1791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1400" b="0" kern="0" spc="-10" dirty="0">
                          <a:solidFill>
                            <a:srgbClr val="000000"/>
                          </a:solidFill>
                          <a:effectLst/>
                          <a:latin typeface="KoPub바탕체 Light" panose="00000300000000000000" pitchFamily="2" charset="-127"/>
                          <a:ea typeface="KoPub바탕체 Light" panose="00000300000000000000" pitchFamily="2" charset="-127"/>
                        </a:rPr>
                        <a:t>기준에 따라 적용</a:t>
                      </a:r>
                    </a:p>
                  </a:txBody>
                  <a:tcPr marL="64767" marR="64767" marT="17910" marB="1791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1400" b="0" kern="0" spc="-10" baseline="0" dirty="0" err="1">
                          <a:solidFill>
                            <a:schemeClr val="tx1"/>
                          </a:solidFill>
                          <a:effectLst/>
                          <a:latin typeface="KoPub바탕체 Light" panose="00000300000000000000" pitchFamily="2" charset="-127"/>
                          <a:ea typeface="KoPub바탕체 Light" panose="00000300000000000000" pitchFamily="2" charset="-127"/>
                        </a:rPr>
                        <a:t>좌동</a:t>
                      </a:r>
                      <a:endParaRPr lang="ko-KR" altLang="en-US" sz="1400" b="0" kern="0" spc="-10" baseline="0" dirty="0">
                        <a:solidFill>
                          <a:schemeClr val="tx1"/>
                        </a:solidFill>
                        <a:effectLst/>
                        <a:latin typeface="KoPub바탕체 Light" panose="00000300000000000000" pitchFamily="2" charset="-127"/>
                        <a:ea typeface="KoPub바탕체 Light" panose="00000300000000000000" pitchFamily="2" charset="-127"/>
                      </a:endParaRPr>
                    </a:p>
                  </a:txBody>
                  <a:tcPr marL="64767" marR="64767" marT="17910" marB="1791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242379">
                <a:tc>
                  <a:txBody>
                    <a:bodyPr/>
                    <a:lstStyle/>
                    <a:p>
                      <a:pPr marL="0" marR="0" indent="0" algn="ctr" fontAlgn="base" latinLnBrk="0">
                        <a:lnSpc>
                          <a:spcPct val="130000"/>
                        </a:lnSpc>
                        <a:spcBef>
                          <a:spcPts val="0"/>
                        </a:spcBef>
                        <a:spcAft>
                          <a:spcPts val="0"/>
                        </a:spcAft>
                      </a:pPr>
                      <a:r>
                        <a:rPr lang="ko-KR" altLang="en-US" sz="1400" b="0" kern="0" spc="-10" dirty="0">
                          <a:solidFill>
                            <a:srgbClr val="000000"/>
                          </a:solidFill>
                          <a:effectLst/>
                          <a:latin typeface="KoPub바탕체 Light" panose="00000300000000000000" pitchFamily="2" charset="-127"/>
                          <a:ea typeface="KoPub바탕체 Light" panose="00000300000000000000" pitchFamily="2" charset="-127"/>
                        </a:rPr>
                        <a:t>기준 </a:t>
                      </a:r>
                      <a:r>
                        <a:rPr lang="ko-KR" altLang="en-US" sz="1400" b="0" kern="0" spc="-10" dirty="0" err="1">
                          <a:solidFill>
                            <a:srgbClr val="000000"/>
                          </a:solidFill>
                          <a:effectLst/>
                          <a:latin typeface="KoPub바탕체 Light" panose="00000300000000000000" pitchFamily="2" charset="-127"/>
                          <a:ea typeface="KoPub바탕체 Light" panose="00000300000000000000" pitchFamily="2" charset="-127"/>
                        </a:rPr>
                        <a:t>미설정</a:t>
                      </a:r>
                      <a:endParaRPr lang="ko-KR" altLang="en-US" sz="1400" b="0" kern="0" spc="-10" dirty="0">
                        <a:solidFill>
                          <a:srgbClr val="000000"/>
                        </a:solidFill>
                        <a:effectLst/>
                        <a:latin typeface="KoPub바탕체 Light" panose="00000300000000000000" pitchFamily="2" charset="-127"/>
                        <a:ea typeface="KoPub바탕체 Light" panose="00000300000000000000" pitchFamily="2" charset="-127"/>
                      </a:endParaRPr>
                    </a:p>
                    <a:p>
                      <a:pPr marL="0" marR="0" indent="0" algn="ctr" fontAlgn="base" latinLnBrk="0">
                        <a:lnSpc>
                          <a:spcPct val="130000"/>
                        </a:lnSpc>
                        <a:spcBef>
                          <a:spcPts val="0"/>
                        </a:spcBef>
                        <a:spcAft>
                          <a:spcPts val="0"/>
                        </a:spcAft>
                      </a:pPr>
                      <a:r>
                        <a:rPr lang="ko-KR" altLang="en-US" sz="1400" b="0" kern="0" spc="-10" dirty="0">
                          <a:solidFill>
                            <a:srgbClr val="000000"/>
                          </a:solidFill>
                          <a:effectLst/>
                          <a:latin typeface="KoPub바탕체 Light" panose="00000300000000000000" pitchFamily="2" charset="-127"/>
                          <a:ea typeface="KoPub바탕체 Light" panose="00000300000000000000" pitchFamily="2" charset="-127"/>
                        </a:rPr>
                        <a:t>농약 </a:t>
                      </a:r>
                    </a:p>
                  </a:txBody>
                  <a:tcPr marL="64767" marR="64767" marT="17910" marB="1791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just" fontAlgn="base" latinLnBrk="1">
                        <a:lnSpc>
                          <a:spcPct val="130000"/>
                        </a:lnSpc>
                        <a:spcBef>
                          <a:spcPts val="0"/>
                        </a:spcBef>
                        <a:spcAft>
                          <a:spcPts val="0"/>
                        </a:spcAft>
                      </a:pPr>
                      <a:r>
                        <a:rPr lang="ko-KR" altLang="en-US" sz="1400" b="0" kern="0" spc="-120" dirty="0">
                          <a:solidFill>
                            <a:srgbClr val="000000"/>
                          </a:solidFill>
                          <a:effectLst/>
                          <a:latin typeface="KoPub바탕체 Light" panose="00000300000000000000" pitchFamily="2" charset="-127"/>
                          <a:ea typeface="KoPub바탕체 Light" panose="00000300000000000000" pitchFamily="2" charset="-127"/>
                        </a:rPr>
                        <a:t>① 당해 농산물의 </a:t>
                      </a:r>
                      <a:r>
                        <a:rPr lang="en-US" altLang="ko-KR" sz="1400" b="0" kern="0" spc="-120" dirty="0">
                          <a:solidFill>
                            <a:srgbClr val="000000"/>
                          </a:solidFill>
                          <a:effectLst/>
                          <a:latin typeface="KoPub바탕체 Light" panose="00000300000000000000" pitchFamily="2" charset="-127"/>
                          <a:ea typeface="KoPub바탕체 Light" panose="00000300000000000000" pitchFamily="2" charset="-127"/>
                        </a:rPr>
                        <a:t>CODEX </a:t>
                      </a:r>
                      <a:r>
                        <a:rPr lang="ko-KR" altLang="en-US" sz="1400" b="0" kern="0" spc="-120" dirty="0">
                          <a:solidFill>
                            <a:srgbClr val="000000"/>
                          </a:solidFill>
                          <a:effectLst/>
                          <a:latin typeface="KoPub바탕체 Light" panose="00000300000000000000" pitchFamily="2" charset="-127"/>
                          <a:ea typeface="KoPub바탕체 Light" panose="00000300000000000000" pitchFamily="2" charset="-127"/>
                        </a:rPr>
                        <a:t>기준 적용</a:t>
                      </a:r>
                    </a:p>
                    <a:p>
                      <a:pPr marL="0" marR="0" indent="0" algn="just" fontAlgn="base" latinLnBrk="1">
                        <a:lnSpc>
                          <a:spcPct val="130000"/>
                        </a:lnSpc>
                        <a:spcBef>
                          <a:spcPts val="0"/>
                        </a:spcBef>
                        <a:spcAft>
                          <a:spcPts val="0"/>
                        </a:spcAft>
                      </a:pPr>
                      <a:r>
                        <a:rPr lang="ko-KR" altLang="en-US" sz="1400" b="0" kern="0" spc="-10" dirty="0">
                          <a:solidFill>
                            <a:srgbClr val="000000"/>
                          </a:solidFill>
                          <a:effectLst/>
                          <a:latin typeface="KoPub바탕체 Light" panose="00000300000000000000" pitchFamily="2" charset="-127"/>
                          <a:ea typeface="KoPub바탕체 Light" panose="00000300000000000000" pitchFamily="2" charset="-127"/>
                        </a:rPr>
                        <a:t>② 유사농산물 최저기준 적용</a:t>
                      </a:r>
                      <a:endParaRPr lang="en-US" altLang="ko-KR" sz="1400" b="0" kern="0" spc="-10" dirty="0">
                        <a:solidFill>
                          <a:srgbClr val="000000"/>
                        </a:solidFill>
                        <a:effectLst/>
                        <a:latin typeface="KoPub바탕체 Light" panose="00000300000000000000" pitchFamily="2" charset="-127"/>
                        <a:ea typeface="KoPub바탕체 Light" panose="00000300000000000000" pitchFamily="2" charset="-127"/>
                      </a:endParaRPr>
                    </a:p>
                    <a:p>
                      <a:pPr marL="0" marR="0" indent="0" algn="just" fontAlgn="base" latinLnBrk="1">
                        <a:lnSpc>
                          <a:spcPct val="130000"/>
                        </a:lnSpc>
                        <a:spcBef>
                          <a:spcPts val="0"/>
                        </a:spcBef>
                        <a:spcAft>
                          <a:spcPts val="0"/>
                        </a:spcAft>
                      </a:pPr>
                      <a:r>
                        <a:rPr lang="ko-KR" altLang="en-US" sz="1400" b="0" kern="0" spc="-10" dirty="0">
                          <a:solidFill>
                            <a:srgbClr val="000000"/>
                          </a:solidFill>
                          <a:effectLst/>
                          <a:latin typeface="KoPub바탕체 Light" panose="00000300000000000000" pitchFamily="2" charset="-127"/>
                          <a:ea typeface="KoPub바탕체 Light" panose="00000300000000000000" pitchFamily="2" charset="-127"/>
                        </a:rPr>
                        <a:t>③ 기타농산물 기준</a:t>
                      </a:r>
                      <a:r>
                        <a:rPr lang="en-US" altLang="ko-KR" sz="1400" b="0" kern="0" spc="-10" dirty="0">
                          <a:solidFill>
                            <a:srgbClr val="000000"/>
                          </a:solidFill>
                          <a:effectLst/>
                          <a:latin typeface="KoPub바탕체 Light" panose="00000300000000000000" pitchFamily="2" charset="-127"/>
                          <a:ea typeface="KoPub바탕체 Light" panose="00000300000000000000" pitchFamily="2" charset="-127"/>
                        </a:rPr>
                        <a:t>(</a:t>
                      </a:r>
                      <a:r>
                        <a:rPr lang="ko-KR" altLang="en-US" sz="1400" b="0" kern="0" spc="-10" dirty="0">
                          <a:solidFill>
                            <a:srgbClr val="000000"/>
                          </a:solidFill>
                          <a:effectLst/>
                          <a:latin typeface="KoPub바탕체 Light" panose="00000300000000000000" pitchFamily="2" charset="-127"/>
                          <a:ea typeface="KoPub바탕체 Light" panose="00000300000000000000" pitchFamily="2" charset="-127"/>
                        </a:rPr>
                        <a:t>있는 경우</a:t>
                      </a:r>
                      <a:r>
                        <a:rPr lang="en-US" altLang="ko-KR" sz="1400" b="0" kern="0" spc="-10" dirty="0">
                          <a:solidFill>
                            <a:srgbClr val="000000"/>
                          </a:solidFill>
                          <a:effectLst/>
                          <a:latin typeface="KoPub바탕체 Light" panose="00000300000000000000" pitchFamily="2" charset="-127"/>
                          <a:ea typeface="KoPub바탕체 Light" panose="00000300000000000000" pitchFamily="2" charset="-127"/>
                        </a:rPr>
                        <a:t>)</a:t>
                      </a:r>
                      <a:endParaRPr lang="ko-KR" altLang="en-US" sz="1400" b="0" kern="0" spc="-10" dirty="0">
                        <a:solidFill>
                          <a:srgbClr val="000000"/>
                        </a:solidFill>
                        <a:effectLst/>
                        <a:latin typeface="KoPub바탕체 Light" panose="00000300000000000000" pitchFamily="2" charset="-127"/>
                        <a:ea typeface="KoPub바탕체 Light" panose="00000300000000000000" pitchFamily="2" charset="-127"/>
                      </a:endParaRPr>
                    </a:p>
                    <a:p>
                      <a:pPr marL="0" marR="0" indent="0" algn="just" fontAlgn="base" latinLnBrk="1">
                        <a:lnSpc>
                          <a:spcPct val="130000"/>
                        </a:lnSpc>
                        <a:spcBef>
                          <a:spcPts val="0"/>
                        </a:spcBef>
                        <a:spcAft>
                          <a:spcPts val="0"/>
                        </a:spcAft>
                      </a:pPr>
                      <a:r>
                        <a:rPr lang="ko-KR" altLang="en-US" sz="1400" b="0" kern="0" spc="-10" dirty="0">
                          <a:solidFill>
                            <a:srgbClr val="000000"/>
                          </a:solidFill>
                          <a:effectLst/>
                          <a:latin typeface="KoPub바탕체 Light" panose="00000300000000000000" pitchFamily="2" charset="-127"/>
                          <a:ea typeface="KoPub바탕체 Light" panose="00000300000000000000" pitchFamily="2" charset="-127"/>
                        </a:rPr>
                        <a:t>④ 해당 농약의 최저기준 적용 </a:t>
                      </a:r>
                    </a:p>
                  </a:txBody>
                  <a:tcPr marL="64767" marR="64767" marT="17910" marB="1791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l" fontAlgn="base" latinLnBrk="1">
                        <a:lnSpc>
                          <a:spcPct val="130000"/>
                        </a:lnSpc>
                        <a:spcBef>
                          <a:spcPts val="0"/>
                        </a:spcBef>
                        <a:spcAft>
                          <a:spcPts val="0"/>
                        </a:spcAft>
                      </a:pPr>
                      <a:r>
                        <a:rPr lang="ko-KR" altLang="en-US" sz="1400" b="0" kern="0" spc="-150" dirty="0">
                          <a:solidFill>
                            <a:srgbClr val="FF0000"/>
                          </a:solidFill>
                          <a:effectLst/>
                          <a:latin typeface="KoPub바탕체 Light" panose="00000300000000000000" pitchFamily="2" charset="-127"/>
                          <a:ea typeface="KoPub바탕체 Light" panose="00000300000000000000" pitchFamily="2" charset="-127"/>
                        </a:rPr>
                        <a:t>일률기준</a:t>
                      </a:r>
                      <a:r>
                        <a:rPr lang="en-US" altLang="ko-KR" sz="1400" b="0" kern="0" spc="-150" dirty="0">
                          <a:solidFill>
                            <a:srgbClr val="FF0000"/>
                          </a:solidFill>
                          <a:effectLst/>
                          <a:latin typeface="KoPub바탕체 Light" panose="00000300000000000000" pitchFamily="2" charset="-127"/>
                          <a:ea typeface="KoPub바탕체 Light" panose="00000300000000000000" pitchFamily="2" charset="-127"/>
                        </a:rPr>
                        <a:t>(0.01ppm) </a:t>
                      </a:r>
                      <a:r>
                        <a:rPr lang="ko-KR" altLang="en-US" sz="1400" b="0" kern="0" spc="-150" dirty="0">
                          <a:solidFill>
                            <a:srgbClr val="FF0000"/>
                          </a:solidFill>
                          <a:effectLst/>
                          <a:latin typeface="KoPub바탕체 Light" panose="00000300000000000000" pitchFamily="2" charset="-127"/>
                          <a:ea typeface="KoPub바탕체 Light" panose="00000300000000000000" pitchFamily="2" charset="-127"/>
                        </a:rPr>
                        <a:t>적용</a:t>
                      </a:r>
                    </a:p>
                  </a:txBody>
                  <a:tcPr marL="64767" marR="64767" marT="17910" marB="1791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2"/>
                  </a:ext>
                </a:extLst>
              </a:tr>
            </a:tbl>
          </a:graphicData>
        </a:graphic>
      </p:graphicFrame>
      <p:pic>
        <p:nvPicPr>
          <p:cNvPr id="9" name="그림 8"/>
          <p:cNvPicPr>
            <a:picLocks noChangeAspect="1"/>
          </p:cNvPicPr>
          <p:nvPr/>
        </p:nvPicPr>
        <p:blipFill>
          <a:blip r:embed="rId3"/>
          <a:stretch>
            <a:fillRect/>
          </a:stretch>
        </p:blipFill>
        <p:spPr>
          <a:xfrm>
            <a:off x="9150577" y="1492718"/>
            <a:ext cx="2486025" cy="1935286"/>
          </a:xfrm>
          <a:prstGeom prst="rect">
            <a:avLst/>
          </a:prstGeom>
        </p:spPr>
      </p:pic>
      <p:sp>
        <p:nvSpPr>
          <p:cNvPr id="10" name="TextBox 9"/>
          <p:cNvSpPr txBox="1"/>
          <p:nvPr/>
        </p:nvSpPr>
        <p:spPr>
          <a:xfrm>
            <a:off x="452886" y="1746213"/>
            <a:ext cx="8433149" cy="1477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500" b="1" dirty="0">
                <a:latin typeface="KoPub돋움체 Light" panose="00000300000000000000" pitchFamily="2" charset="-127"/>
                <a:ea typeface="KoPub돋움체 Light" panose="00000300000000000000" pitchFamily="2" charset="-127"/>
              </a:rPr>
              <a:t>허가된 농약은 잔류허용기준을 설정하여 기준에 따라 관리</a:t>
            </a:r>
            <a:endParaRPr lang="en-US" altLang="ko-KR" sz="1500" b="1" dirty="0">
              <a:latin typeface="KoPub돋움체 Light" panose="00000300000000000000" pitchFamily="2" charset="-127"/>
              <a:ea typeface="KoPub돋움체 Light" panose="00000300000000000000" pitchFamily="2" charset="-127"/>
            </a:endParaRPr>
          </a:p>
          <a:p>
            <a:pPr marL="285750" indent="-285750">
              <a:lnSpc>
                <a:spcPct val="150000"/>
              </a:lnSpc>
              <a:buFont typeface="Arial" panose="020B0604020202020204" pitchFamily="34" charset="0"/>
              <a:buChar char="•"/>
            </a:pPr>
            <a:r>
              <a:rPr lang="ko-KR" altLang="en-US" sz="1500" b="1" dirty="0">
                <a:latin typeface="KoPub돋움체 Light" panose="00000300000000000000" pitchFamily="2" charset="-127"/>
                <a:ea typeface="KoPub돋움체 Light" panose="00000300000000000000" pitchFamily="2" charset="-127"/>
              </a:rPr>
              <a:t>잔류허용기준 </a:t>
            </a:r>
            <a:r>
              <a:rPr lang="ko-KR" altLang="en-US" sz="1500" b="1" dirty="0" err="1">
                <a:latin typeface="KoPub돋움체 Light" panose="00000300000000000000" pitchFamily="2" charset="-127"/>
                <a:ea typeface="KoPub돋움체 Light" panose="00000300000000000000" pitchFamily="2" charset="-127"/>
              </a:rPr>
              <a:t>미설정</a:t>
            </a:r>
            <a:r>
              <a:rPr lang="ko-KR" altLang="en-US" sz="1500" b="1" dirty="0">
                <a:latin typeface="KoPub돋움체 Light" panose="00000300000000000000" pitchFamily="2" charset="-127"/>
                <a:ea typeface="KoPub돋움체 Light" panose="00000300000000000000" pitchFamily="2" charset="-127"/>
              </a:rPr>
              <a:t> 농약</a:t>
            </a:r>
            <a:r>
              <a:rPr lang="en-US" altLang="ko-KR" sz="1500" b="1" dirty="0">
                <a:latin typeface="KoPub돋움체 Light" panose="00000300000000000000" pitchFamily="2" charset="-127"/>
                <a:ea typeface="KoPub돋움체 Light" panose="00000300000000000000" pitchFamily="2" charset="-127"/>
              </a:rPr>
              <a:t>(</a:t>
            </a:r>
            <a:r>
              <a:rPr lang="ko-KR" altLang="en-US" sz="1500" b="1" dirty="0" err="1">
                <a:latin typeface="KoPub돋움체 Light" panose="00000300000000000000" pitchFamily="2" charset="-127"/>
                <a:ea typeface="KoPub돋움체 Light" panose="00000300000000000000" pitchFamily="2" charset="-127"/>
              </a:rPr>
              <a:t>미허가</a:t>
            </a:r>
            <a:r>
              <a:rPr lang="ko-KR" altLang="en-US" sz="1500" b="1" dirty="0">
                <a:latin typeface="KoPub돋움체 Light" panose="00000300000000000000" pitchFamily="2" charset="-127"/>
                <a:ea typeface="KoPub돋움체 Light" panose="00000300000000000000" pitchFamily="2" charset="-127"/>
              </a:rPr>
              <a:t> 농약</a:t>
            </a:r>
            <a:r>
              <a:rPr lang="en-US" altLang="ko-KR" sz="1500" b="1" dirty="0">
                <a:latin typeface="KoPub돋움체 Light" panose="00000300000000000000" pitchFamily="2" charset="-127"/>
                <a:ea typeface="KoPub돋움체 Light" panose="00000300000000000000" pitchFamily="2" charset="-127"/>
              </a:rPr>
              <a:t>)</a:t>
            </a:r>
            <a:r>
              <a:rPr lang="ko-KR" altLang="en-US" sz="1500" b="1" dirty="0">
                <a:latin typeface="KoPub돋움체 Light" panose="00000300000000000000" pitchFamily="2" charset="-127"/>
                <a:ea typeface="KoPub돋움체 Light" panose="00000300000000000000" pitchFamily="2" charset="-127"/>
              </a:rPr>
              <a:t>은 </a:t>
            </a:r>
            <a:r>
              <a:rPr lang="ko-KR" altLang="en-US" sz="1500" b="1" dirty="0" err="1">
                <a:latin typeface="KoPub돋움체 Light" panose="00000300000000000000" pitchFamily="2" charset="-127"/>
                <a:ea typeface="KoPub돋움체 Light" panose="00000300000000000000" pitchFamily="2" charset="-127"/>
              </a:rPr>
              <a:t>일률기준</a:t>
            </a:r>
            <a:r>
              <a:rPr lang="en-US" altLang="ko-KR" sz="1500" b="1" dirty="0">
                <a:latin typeface="KoPub돋움체 Light" panose="00000300000000000000" pitchFamily="2" charset="-127"/>
                <a:ea typeface="KoPub돋움체 Light" panose="00000300000000000000" pitchFamily="2" charset="-127"/>
              </a:rPr>
              <a:t>(0.01ppm)</a:t>
            </a:r>
            <a:r>
              <a:rPr lang="ko-KR" altLang="en-US" sz="1500" b="1" dirty="0">
                <a:latin typeface="KoPub돋움체 Light" panose="00000300000000000000" pitchFamily="2" charset="-127"/>
                <a:ea typeface="KoPub돋움체 Light" panose="00000300000000000000" pitchFamily="2" charset="-127"/>
              </a:rPr>
              <a:t>으로 관리</a:t>
            </a:r>
            <a:endParaRPr lang="en-US" altLang="ko-KR" sz="1500" b="1" dirty="0">
              <a:latin typeface="KoPub돋움체 Light" panose="00000300000000000000" pitchFamily="2" charset="-127"/>
              <a:ea typeface="KoPub돋움체 Light" panose="00000300000000000000" pitchFamily="2" charset="-127"/>
            </a:endParaRPr>
          </a:p>
          <a:p>
            <a:pPr marL="285750" indent="-285750">
              <a:lnSpc>
                <a:spcPct val="150000"/>
              </a:lnSpc>
              <a:buFont typeface="Arial" panose="020B0604020202020204" pitchFamily="34" charset="0"/>
              <a:buChar char="•"/>
            </a:pPr>
            <a:r>
              <a:rPr lang="ko-KR" altLang="en-US" sz="1500" b="1" spc="-150" dirty="0">
                <a:latin typeface="KoPub돋움체 Light" panose="00000300000000000000" pitchFamily="2" charset="-127"/>
                <a:ea typeface="KoPub돋움체 Light" panose="00000300000000000000" pitchFamily="2" charset="-127"/>
              </a:rPr>
              <a:t>일본</a:t>
            </a:r>
            <a:r>
              <a:rPr lang="en-US" altLang="ko-KR" sz="1500" b="1" spc="-150" dirty="0">
                <a:latin typeface="KoPub돋움체 Light" panose="00000300000000000000" pitchFamily="2" charset="-127"/>
                <a:ea typeface="KoPub돋움체 Light" panose="00000300000000000000" pitchFamily="2" charset="-127"/>
              </a:rPr>
              <a:t>(’06), EU(’08), </a:t>
            </a:r>
            <a:r>
              <a:rPr lang="ko-KR" altLang="en-US" sz="1500" b="1" spc="-150" dirty="0">
                <a:latin typeface="KoPub돋움체 Light" panose="00000300000000000000" pitchFamily="2" charset="-127"/>
                <a:ea typeface="KoPub돋움체 Light" panose="00000300000000000000" pitchFamily="2" charset="-127"/>
              </a:rPr>
              <a:t>대만</a:t>
            </a:r>
            <a:r>
              <a:rPr lang="en-US" altLang="ko-KR" sz="1500" b="1" spc="-150" dirty="0">
                <a:latin typeface="KoPub돋움체 Light" panose="00000300000000000000" pitchFamily="2" charset="-127"/>
                <a:ea typeface="KoPub돋움체 Light" panose="00000300000000000000" pitchFamily="2" charset="-127"/>
              </a:rPr>
              <a:t>(’08) </a:t>
            </a:r>
            <a:r>
              <a:rPr lang="ko-KR" altLang="en-US" sz="1500" b="1" spc="-150" dirty="0">
                <a:latin typeface="KoPub돋움체 Light" panose="00000300000000000000" pitchFamily="2" charset="-127"/>
                <a:ea typeface="KoPub돋움체 Light" panose="00000300000000000000" pitchFamily="2" charset="-127"/>
              </a:rPr>
              <a:t>등은 이미 </a:t>
            </a:r>
            <a:r>
              <a:rPr lang="en-US" altLang="ko-KR" sz="1500" b="1" spc="-150" dirty="0">
                <a:latin typeface="KoPub돋움체 Light" panose="00000300000000000000" pitchFamily="2" charset="-127"/>
                <a:ea typeface="KoPub돋움체 Light" panose="00000300000000000000" pitchFamily="2" charset="-127"/>
              </a:rPr>
              <a:t>PLS </a:t>
            </a:r>
            <a:r>
              <a:rPr lang="ko-KR" altLang="en-US" sz="1500" b="1" spc="-150" dirty="0">
                <a:latin typeface="KoPub돋움체 Light" panose="00000300000000000000" pitchFamily="2" charset="-127"/>
                <a:ea typeface="KoPub돋움체 Light" panose="00000300000000000000" pitchFamily="2" charset="-127"/>
              </a:rPr>
              <a:t>제도 운영</a:t>
            </a:r>
            <a:r>
              <a:rPr lang="ko-KR" altLang="en-US" sz="1500" b="1" dirty="0">
                <a:latin typeface="KoPub돋움체 Light" panose="00000300000000000000" pitchFamily="2" charset="-127"/>
                <a:ea typeface="KoPub돋움체 Light" panose="00000300000000000000" pitchFamily="2" charset="-127"/>
              </a:rPr>
              <a:t> </a:t>
            </a:r>
            <a:endParaRPr lang="en-US" altLang="ko-KR" sz="1500" b="1" dirty="0">
              <a:latin typeface="KoPub돋움체 Light" panose="00000300000000000000" pitchFamily="2" charset="-127"/>
              <a:ea typeface="KoPub돋움체 Light" panose="00000300000000000000" pitchFamily="2" charset="-127"/>
            </a:endParaRPr>
          </a:p>
          <a:p>
            <a:pPr marL="285750" indent="-285750">
              <a:lnSpc>
                <a:spcPct val="150000"/>
              </a:lnSpc>
              <a:buFont typeface="Arial" panose="020B0604020202020204" pitchFamily="34" charset="0"/>
              <a:buChar char="•"/>
            </a:pPr>
            <a:r>
              <a:rPr lang="ko-KR" altLang="en-US" sz="1500" b="1" spc="-150" dirty="0">
                <a:latin typeface="KoPub돋움체 Light" panose="00000300000000000000" pitchFamily="2" charset="-127"/>
                <a:ea typeface="KoPub돋움체 Light" panose="00000300000000000000" pitchFamily="2" charset="-127"/>
              </a:rPr>
              <a:t>미국</a:t>
            </a:r>
            <a:r>
              <a:rPr lang="en-US" altLang="ko-KR" sz="1500" b="1" spc="-150" dirty="0">
                <a:latin typeface="KoPub돋움체 Light" panose="00000300000000000000" pitchFamily="2" charset="-127"/>
                <a:ea typeface="KoPub돋움체 Light" panose="00000300000000000000" pitchFamily="2" charset="-127"/>
              </a:rPr>
              <a:t>, </a:t>
            </a:r>
            <a:r>
              <a:rPr lang="ko-KR" altLang="en-US" sz="1500" b="1" spc="-150" dirty="0">
                <a:latin typeface="KoPub돋움체 Light" panose="00000300000000000000" pitchFamily="2" charset="-127"/>
                <a:ea typeface="KoPub돋움체 Light" panose="00000300000000000000" pitchFamily="2" charset="-127"/>
              </a:rPr>
              <a:t>호주</a:t>
            </a:r>
            <a:r>
              <a:rPr lang="en-US" altLang="ko-KR" sz="1500" b="1" spc="-150" dirty="0">
                <a:latin typeface="KoPub돋움체 Light" panose="00000300000000000000" pitchFamily="2" charset="-127"/>
                <a:ea typeface="KoPub돋움체 Light" panose="00000300000000000000" pitchFamily="2" charset="-127"/>
              </a:rPr>
              <a:t>, </a:t>
            </a:r>
            <a:r>
              <a:rPr lang="ko-KR" altLang="en-US" sz="1500" b="1" spc="-150" dirty="0">
                <a:latin typeface="KoPub돋움체 Light" panose="00000300000000000000" pitchFamily="2" charset="-127"/>
                <a:ea typeface="KoPub돋움체 Light" panose="00000300000000000000" pitchFamily="2" charset="-127"/>
              </a:rPr>
              <a:t>캐나다 등은 기준이 없는 경우 불검출 제도</a:t>
            </a:r>
            <a:r>
              <a:rPr lang="en-US" altLang="ko-KR" sz="1500" b="1" spc="-150" dirty="0">
                <a:latin typeface="KoPub돋움체 Light" panose="00000300000000000000" pitchFamily="2" charset="-127"/>
                <a:ea typeface="KoPub돋움체 Light" panose="00000300000000000000" pitchFamily="2" charset="-127"/>
              </a:rPr>
              <a:t>(zero tolerance, </a:t>
            </a:r>
            <a:r>
              <a:rPr lang="ko-KR" altLang="en-US" sz="1500" b="1" spc="-150" dirty="0" err="1">
                <a:latin typeface="KoPub돋움체 Light" panose="00000300000000000000" pitchFamily="2" charset="-127"/>
                <a:ea typeface="KoPub돋움체 Light" panose="00000300000000000000" pitchFamily="2" charset="-127"/>
              </a:rPr>
              <a:t>정량한계</a:t>
            </a:r>
            <a:r>
              <a:rPr lang="ko-KR" altLang="en-US" sz="1500" b="1" spc="-150" dirty="0">
                <a:latin typeface="KoPub돋움체 Light" panose="00000300000000000000" pitchFamily="2" charset="-127"/>
                <a:ea typeface="KoPub돋움체 Light" panose="00000300000000000000" pitchFamily="2" charset="-127"/>
              </a:rPr>
              <a:t> 미만</a:t>
            </a:r>
            <a:r>
              <a:rPr lang="en-US" altLang="ko-KR" sz="1500" b="1" spc="-150" dirty="0">
                <a:latin typeface="KoPub돋움체 Light" panose="00000300000000000000" pitchFamily="2" charset="-127"/>
                <a:ea typeface="KoPub돋움체 Light" panose="00000300000000000000" pitchFamily="2" charset="-127"/>
              </a:rPr>
              <a:t>) </a:t>
            </a:r>
            <a:r>
              <a:rPr lang="ko-KR" altLang="en-US" sz="1500" b="1" spc="-150" dirty="0">
                <a:latin typeface="KoPub돋움체 Light" panose="00000300000000000000" pitchFamily="2" charset="-127"/>
                <a:ea typeface="KoPub돋움체 Light" panose="00000300000000000000" pitchFamily="2" charset="-127"/>
              </a:rPr>
              <a:t>운영</a:t>
            </a:r>
            <a:endParaRPr lang="en-US" altLang="ko-KR" sz="1500" b="1" spc="-150"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26536483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37098-190D-9ACE-1F14-5E25ECE5D451}"/>
              </a:ext>
            </a:extLst>
          </p:cNvPr>
          <p:cNvSpPr>
            <a:spLocks noGrp="1"/>
          </p:cNvSpPr>
          <p:nvPr>
            <p:ph type="title"/>
          </p:nvPr>
        </p:nvSpPr>
        <p:spPr/>
        <p:txBody>
          <a:bodyPr/>
          <a:lstStyle/>
          <a:p>
            <a:r>
              <a:rPr lang="en-US" altLang="ko-KR" dirty="0"/>
              <a:t>0.01ppm</a:t>
            </a:r>
            <a:r>
              <a:rPr lang="ko-KR" altLang="en-US" dirty="0"/>
              <a:t> </a:t>
            </a:r>
            <a:r>
              <a:rPr lang="en-US" altLang="ko-KR" dirty="0"/>
              <a:t>?</a:t>
            </a:r>
            <a:endParaRPr lang="ko-KR" altLang="en-US" dirty="0"/>
          </a:p>
        </p:txBody>
      </p:sp>
      <p:sp>
        <p:nvSpPr>
          <p:cNvPr id="5" name="TextBox 4">
            <a:extLst>
              <a:ext uri="{FF2B5EF4-FFF2-40B4-BE49-F238E27FC236}">
                <a16:creationId xmlns:a16="http://schemas.microsoft.com/office/drawing/2014/main" id="{0DA7AD3D-02FB-2E84-52E4-D57C00ACAE43}"/>
              </a:ext>
            </a:extLst>
          </p:cNvPr>
          <p:cNvSpPr txBox="1"/>
          <p:nvPr/>
        </p:nvSpPr>
        <p:spPr>
          <a:xfrm>
            <a:off x="1999441" y="1864297"/>
            <a:ext cx="8193119" cy="3438130"/>
          </a:xfrm>
          <a:prstGeom prst="rect">
            <a:avLst/>
          </a:prstGeom>
          <a:solidFill>
            <a:srgbClr val="135063"/>
          </a:solidFill>
          <a:ln w="53975" cmpd="sng">
            <a:solidFill>
              <a:schemeClr val="tx1"/>
            </a:solidFill>
            <a:extLst>
              <a:ext uri="{C807C97D-BFC1-408E-A445-0C87EB9F89A2}">
                <ask:lineSketchStyleProps xmlns:ask="http://schemas.microsoft.com/office/drawing/2018/sketchyshapes" xmlns="">
                  <ask:type>
                    <ask:lineSketchNone/>
                  </ask:type>
                </ask:lineSketchStyleProps>
              </a:ext>
            </a:extLst>
          </a:ln>
        </p:spPr>
        <p:txBody>
          <a:bodyPr vert="horz" wrap="square" tIns="0" bIns="684000" rtlCol="0" anchor="ctr" anchorCtr="0">
            <a:noAutofit/>
          </a:bodyPr>
          <a:lstStyle/>
          <a:p>
            <a:pPr algn="ctr">
              <a:lnSpc>
                <a:spcPct val="200000"/>
              </a:lnSpc>
            </a:pPr>
            <a:r>
              <a:rPr lang="en-US" altLang="ko-KR" sz="8800" dirty="0">
                <a:latin typeface="KoPub돋움체 Light" panose="00000300000000000000" pitchFamily="2" charset="-127"/>
                <a:ea typeface="KoPub돋움체 Light" panose="00000300000000000000" pitchFamily="2" charset="-127"/>
              </a:rPr>
              <a:t>1</a:t>
            </a:r>
            <a:r>
              <a:rPr lang="ko-KR" altLang="en-US" sz="8800" dirty="0">
                <a:latin typeface="KoPub돋움체 Light" panose="00000300000000000000" pitchFamily="2" charset="-127"/>
                <a:ea typeface="KoPub돋움체 Light" panose="00000300000000000000" pitchFamily="2" charset="-127"/>
              </a:rPr>
              <a:t>억 분의 </a:t>
            </a:r>
            <a:r>
              <a:rPr lang="en-US" altLang="ko-KR" sz="8800" dirty="0">
                <a:latin typeface="KoPub돋움체 Light" panose="00000300000000000000" pitchFamily="2" charset="-127"/>
                <a:ea typeface="KoPub돋움체 Light" panose="00000300000000000000" pitchFamily="2" charset="-127"/>
              </a:rPr>
              <a:t>1</a:t>
            </a:r>
            <a:endParaRPr lang="ko-KR" altLang="en-US" sz="8800"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1388456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0.01ppm ?</a:t>
            </a:r>
            <a:endParaRPr lang="ko-KR" altLang="en-US" dirty="0"/>
          </a:p>
        </p:txBody>
      </p:sp>
      <p:pic>
        <p:nvPicPr>
          <p:cNvPr id="4" name="그림 3"/>
          <p:cNvPicPr>
            <a:picLocks noChangeAspect="1"/>
          </p:cNvPicPr>
          <p:nvPr/>
        </p:nvPicPr>
        <p:blipFill>
          <a:blip r:embed="rId2"/>
          <a:stretch>
            <a:fillRect/>
          </a:stretch>
        </p:blipFill>
        <p:spPr>
          <a:xfrm>
            <a:off x="464409" y="2009164"/>
            <a:ext cx="6034560" cy="3519848"/>
          </a:xfrm>
          <a:prstGeom prst="rect">
            <a:avLst/>
          </a:prstGeom>
        </p:spPr>
      </p:pic>
      <p:sp>
        <p:nvSpPr>
          <p:cNvPr id="5" name="TextBox 4"/>
          <p:cNvSpPr txBox="1"/>
          <p:nvPr/>
        </p:nvSpPr>
        <p:spPr>
          <a:xfrm>
            <a:off x="454636" y="1385227"/>
            <a:ext cx="11089202" cy="466474"/>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p:spPr>
        <p:txBody>
          <a:bodyPr wrap="square" rtlCol="0">
            <a:spAutoFit/>
          </a:bodyPr>
          <a:lstStyle/>
          <a:p>
            <a:pPr marL="180000" lvl="1">
              <a:lnSpc>
                <a:spcPct val="150000"/>
              </a:lnSpc>
              <a:buFont typeface="Wingdings" pitchFamily="2" charset="2"/>
              <a:buChar char="Ø"/>
              <a:defRPr/>
            </a:pPr>
            <a:r>
              <a:rPr lang="ko-KR" altLang="en-US" b="1" dirty="0">
                <a:latin typeface="KoPub바탕체 Light" panose="00000300000000000000" pitchFamily="2" charset="-127"/>
                <a:ea typeface="KoPub바탕체 Light" panose="00000300000000000000" pitchFamily="2" charset="-127"/>
              </a:rPr>
              <a:t> </a:t>
            </a:r>
            <a:r>
              <a:rPr lang="en-US" altLang="ko-KR" b="1" dirty="0">
                <a:latin typeface="KoPub바탕체 Light" panose="00000300000000000000" pitchFamily="2" charset="-127"/>
                <a:ea typeface="KoPub바탕체 Light" panose="00000300000000000000" pitchFamily="2" charset="-127"/>
              </a:rPr>
              <a:t>50 m × 20 m × 1.98 m</a:t>
            </a:r>
            <a:endParaRPr lang="ko-KR" altLang="en-US" b="1" dirty="0">
              <a:ea typeface="KoPub바탕체 Light" panose="00000300000000000000" pitchFamily="2" charset="-127"/>
            </a:endParaRPr>
          </a:p>
        </p:txBody>
      </p:sp>
      <p:sp>
        <p:nvSpPr>
          <p:cNvPr id="6" name="대각선 방향의 모서리가 둥근 사각형 5"/>
          <p:cNvSpPr/>
          <p:nvPr/>
        </p:nvSpPr>
        <p:spPr>
          <a:xfrm>
            <a:off x="454636" y="881634"/>
            <a:ext cx="2749391" cy="412209"/>
          </a:xfrm>
          <a:prstGeom prst="round2DiagRect">
            <a:avLst>
              <a:gd name="adj1" fmla="val 50000"/>
              <a:gd name="adj2" fmla="val 0"/>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b="1" dirty="0">
                <a:solidFill>
                  <a:prstClr val="white"/>
                </a:solidFill>
                <a:effectLst>
                  <a:outerShdw blurRad="38100" dist="38100" dir="2700000" algn="tl">
                    <a:srgbClr val="000000">
                      <a:alpha val="43137"/>
                    </a:srgbClr>
                  </a:outerShdw>
                </a:effectLst>
                <a:ea typeface="KoPub바탕체 Light" panose="00000300000000000000" pitchFamily="2" charset="-127"/>
              </a:rPr>
              <a:t>국제 규격 수영장 </a:t>
            </a:r>
          </a:p>
        </p:txBody>
      </p:sp>
      <p:pic>
        <p:nvPicPr>
          <p:cNvPr id="7" name="그림 6"/>
          <p:cNvPicPr>
            <a:picLocks noChangeAspect="1"/>
          </p:cNvPicPr>
          <p:nvPr/>
        </p:nvPicPr>
        <p:blipFill>
          <a:blip r:embed="rId3"/>
          <a:stretch>
            <a:fillRect/>
          </a:stretch>
        </p:blipFill>
        <p:spPr>
          <a:xfrm>
            <a:off x="6589210" y="2009165"/>
            <a:ext cx="4954628" cy="3519847"/>
          </a:xfrm>
          <a:prstGeom prst="rect">
            <a:avLst/>
          </a:prstGeom>
        </p:spPr>
      </p:pic>
      <p:sp>
        <p:nvSpPr>
          <p:cNvPr id="8" name="타원 7"/>
          <p:cNvSpPr/>
          <p:nvPr/>
        </p:nvSpPr>
        <p:spPr>
          <a:xfrm>
            <a:off x="1682750" y="3002084"/>
            <a:ext cx="3797300" cy="1244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9" name="오른쪽으로 구부러진 화살표 8"/>
          <p:cNvSpPr/>
          <p:nvPr/>
        </p:nvSpPr>
        <p:spPr>
          <a:xfrm rot="6428608">
            <a:off x="5806631" y="1315975"/>
            <a:ext cx="1374392" cy="3007354"/>
          </a:xfrm>
          <a:prstGeom prst="curved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a typeface="KoPub바탕체 Light" panose="00000300000000000000" pitchFamily="2" charset="-127"/>
            </a:endParaRPr>
          </a:p>
        </p:txBody>
      </p:sp>
      <p:pic>
        <p:nvPicPr>
          <p:cNvPr id="10" name="그림 9" descr="제목 없음-2.png"/>
          <p:cNvPicPr>
            <a:picLocks noChangeAspect="1"/>
          </p:cNvPicPr>
          <p:nvPr/>
        </p:nvPicPr>
        <p:blipFill>
          <a:blip r:embed="rId4" cstate="print"/>
          <a:srcRect/>
          <a:stretch>
            <a:fillRect/>
          </a:stretch>
        </p:blipFill>
        <p:spPr bwMode="auto">
          <a:xfrm rot="494923">
            <a:off x="6912781" y="3886215"/>
            <a:ext cx="1883141" cy="1753476"/>
          </a:xfrm>
          <a:prstGeom prst="rect">
            <a:avLst/>
          </a:prstGeom>
          <a:noFill/>
          <a:ln w="9525">
            <a:noFill/>
            <a:miter lim="800000"/>
            <a:headEnd/>
            <a:tailEnd/>
          </a:ln>
        </p:spPr>
      </p:pic>
      <p:sp>
        <p:nvSpPr>
          <p:cNvPr id="11" name="타원 10"/>
          <p:cNvSpPr/>
          <p:nvPr/>
        </p:nvSpPr>
        <p:spPr>
          <a:xfrm>
            <a:off x="8863960" y="3415655"/>
            <a:ext cx="2034770" cy="1244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12" name="TextBox 11"/>
          <p:cNvSpPr txBox="1"/>
          <p:nvPr/>
        </p:nvSpPr>
        <p:spPr>
          <a:xfrm>
            <a:off x="2541656" y="3347385"/>
            <a:ext cx="2222500" cy="553998"/>
          </a:xfrm>
          <a:prstGeom prst="rect">
            <a:avLst/>
          </a:prstGeom>
          <a:noFill/>
        </p:spPr>
        <p:txBody>
          <a:bodyPr wrap="square" rtlCol="0">
            <a:spAutoFit/>
          </a:bodyPr>
          <a:lstStyle/>
          <a:p>
            <a:r>
              <a:rPr lang="en-US" altLang="ko-KR" sz="3000" b="1" dirty="0">
                <a:solidFill>
                  <a:schemeClr val="bg1"/>
                </a:solidFill>
                <a:effectLst>
                  <a:outerShdw blurRad="38100" dist="38100" dir="2700000" algn="tl">
                    <a:srgbClr val="000000">
                      <a:alpha val="43137"/>
                    </a:srgbClr>
                  </a:outerShdw>
                </a:effectLst>
                <a:ea typeface="KoPub바탕체 Light" panose="00000300000000000000" pitchFamily="2" charset="-127"/>
              </a:rPr>
              <a:t>0.01 ppm ?</a:t>
            </a:r>
            <a:endParaRPr lang="ko-KR" altLang="en-US" sz="3000" b="1" dirty="0">
              <a:solidFill>
                <a:schemeClr val="bg1"/>
              </a:solidFill>
              <a:effectLst>
                <a:outerShdw blurRad="38100" dist="38100" dir="2700000" algn="tl">
                  <a:srgbClr val="000000">
                    <a:alpha val="43137"/>
                  </a:srgbClr>
                </a:outerShdw>
              </a:effectLst>
              <a:ea typeface="KoPub바탕체 Light" panose="00000300000000000000" pitchFamily="2" charset="-127"/>
            </a:endParaRPr>
          </a:p>
        </p:txBody>
      </p:sp>
      <p:sp>
        <p:nvSpPr>
          <p:cNvPr id="13" name="TextBox 12"/>
          <p:cNvSpPr txBox="1"/>
          <p:nvPr/>
        </p:nvSpPr>
        <p:spPr>
          <a:xfrm>
            <a:off x="9406933" y="3769088"/>
            <a:ext cx="1166856" cy="553998"/>
          </a:xfrm>
          <a:prstGeom prst="rect">
            <a:avLst/>
          </a:prstGeom>
          <a:noFill/>
        </p:spPr>
        <p:txBody>
          <a:bodyPr wrap="square" rtlCol="0">
            <a:spAutoFit/>
          </a:bodyPr>
          <a:lstStyle/>
          <a:p>
            <a:r>
              <a:rPr lang="en-US" altLang="ko-KR" sz="3000" b="1" dirty="0">
                <a:solidFill>
                  <a:schemeClr val="bg1"/>
                </a:solidFill>
                <a:effectLst>
                  <a:outerShdw blurRad="38100" dist="38100" dir="2700000" algn="tl">
                    <a:srgbClr val="000000">
                      <a:alpha val="43137"/>
                    </a:srgbClr>
                  </a:outerShdw>
                </a:effectLst>
                <a:ea typeface="KoPub바탕체 Light" panose="00000300000000000000" pitchFamily="2" charset="-127"/>
              </a:rPr>
              <a:t>1.5 T</a:t>
            </a:r>
            <a:endParaRPr lang="ko-KR" altLang="en-US" sz="3000" b="1" dirty="0">
              <a:solidFill>
                <a:schemeClr val="bg1"/>
              </a:solidFill>
              <a:effectLst>
                <a:outerShdw blurRad="38100" dist="38100" dir="2700000" algn="tl">
                  <a:srgbClr val="000000">
                    <a:alpha val="43137"/>
                  </a:srgbClr>
                </a:outerShdw>
              </a:effectLst>
              <a:ea typeface="KoPub바탕체 Light" panose="00000300000000000000" pitchFamily="2" charset="-127"/>
            </a:endParaRPr>
          </a:p>
        </p:txBody>
      </p:sp>
    </p:spTree>
    <p:extLst>
      <p:ext uri="{BB962C8B-B14F-4D97-AF65-F5344CB8AC3E}">
        <p14:creationId xmlns:p14="http://schemas.microsoft.com/office/powerpoint/2010/main" val="385142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부적합 농산물 용도전환 사례</a:t>
            </a:r>
          </a:p>
        </p:txBody>
      </p:sp>
      <p:sp>
        <p:nvSpPr>
          <p:cNvPr id="4" name="모서리가 둥근 직사각형 3"/>
          <p:cNvSpPr/>
          <p:nvPr/>
        </p:nvSpPr>
        <p:spPr>
          <a:xfrm>
            <a:off x="4314385" y="1577462"/>
            <a:ext cx="3142445" cy="3142211"/>
          </a:xfrm>
          <a:prstGeom prst="round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5" name="모서리가 둥근 직사각형 4"/>
          <p:cNvSpPr/>
          <p:nvPr/>
        </p:nvSpPr>
        <p:spPr>
          <a:xfrm>
            <a:off x="7733687" y="1559161"/>
            <a:ext cx="3142445" cy="3142211"/>
          </a:xfrm>
          <a:prstGeom prst="roundRect">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pic>
        <p:nvPicPr>
          <p:cNvPr id="6" name="_x358933504" descr="EMB00003be0137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420009" y="2978426"/>
            <a:ext cx="3464615" cy="229574"/>
          </a:xfrm>
          <a:prstGeom prst="rect">
            <a:avLst/>
          </a:prstGeom>
          <a:noFill/>
          <a:extLst>
            <a:ext uri="{909E8E84-426E-40DD-AFC4-6F175D3DCCD1}">
              <a14:hiddenFill xmlns:a14="http://schemas.microsoft.com/office/drawing/2010/main">
                <a:solidFill>
                  <a:srgbClr val="FFFFFF"/>
                </a:solidFill>
              </a14:hiddenFill>
            </a:ext>
          </a:extLst>
        </p:spPr>
      </p:pic>
      <p:sp>
        <p:nvSpPr>
          <p:cNvPr id="7" name="모서리가 둥근 직사각형 6"/>
          <p:cNvSpPr/>
          <p:nvPr/>
        </p:nvSpPr>
        <p:spPr>
          <a:xfrm>
            <a:off x="895083" y="1577462"/>
            <a:ext cx="3142445" cy="3142211"/>
          </a:xfrm>
          <a:prstGeom prst="roundRect">
            <a:avLst/>
          </a:prstGeom>
          <a:blipFill>
            <a:blip r:embed="rId5"/>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pic>
        <p:nvPicPr>
          <p:cNvPr id="8" name="_x358933504" descr="EMB00003be0137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862951" y="3033779"/>
            <a:ext cx="3464615" cy="229574"/>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253407"/>
            <a:ext cx="12192001" cy="660049"/>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ko-KR" altLang="en-US" dirty="0">
              <a:ea typeface="KoPub바탕체 Light" panose="00000300000000000000" pitchFamily="2" charset="-127"/>
            </a:endParaRPr>
          </a:p>
        </p:txBody>
      </p:sp>
      <p:sp>
        <p:nvSpPr>
          <p:cNvPr id="10" name="TextBox 9"/>
          <p:cNvSpPr txBox="1"/>
          <p:nvPr/>
        </p:nvSpPr>
        <p:spPr>
          <a:xfrm>
            <a:off x="1849848" y="5394257"/>
            <a:ext cx="1288616" cy="400110"/>
          </a:xfrm>
          <a:prstGeom prst="rect">
            <a:avLst/>
          </a:prstGeom>
          <a:noFill/>
        </p:spPr>
        <p:txBody>
          <a:bodyPr wrap="square" rtlCol="0">
            <a:spAutoFit/>
          </a:bodyPr>
          <a:lstStyle/>
          <a:p>
            <a:r>
              <a:rPr lang="ko-KR" altLang="en-US" sz="2000" b="1" dirty="0">
                <a:latin typeface="KoPub돋움체 Light" panose="00000300000000000000" pitchFamily="2" charset="-127"/>
                <a:ea typeface="KoPub돋움체 Light" panose="00000300000000000000" pitchFamily="2" charset="-127"/>
              </a:rPr>
              <a:t>수확 전</a:t>
            </a:r>
          </a:p>
        </p:txBody>
      </p:sp>
      <p:sp>
        <p:nvSpPr>
          <p:cNvPr id="11" name="TextBox 10"/>
          <p:cNvSpPr txBox="1"/>
          <p:nvPr/>
        </p:nvSpPr>
        <p:spPr>
          <a:xfrm>
            <a:off x="5462124" y="5393553"/>
            <a:ext cx="1090625" cy="400110"/>
          </a:xfrm>
          <a:prstGeom prst="rect">
            <a:avLst/>
          </a:prstGeom>
          <a:noFill/>
        </p:spPr>
        <p:txBody>
          <a:bodyPr wrap="square" rtlCol="0">
            <a:spAutoFit/>
          </a:bodyPr>
          <a:lstStyle/>
          <a:p>
            <a:r>
              <a:rPr lang="ko-KR" altLang="en-US" sz="2000" b="1" dirty="0">
                <a:latin typeface="KoPub돋움체 Light" panose="00000300000000000000" pitchFamily="2" charset="-127"/>
                <a:ea typeface="KoPub돋움체 Light" panose="00000300000000000000" pitchFamily="2" charset="-127"/>
              </a:rPr>
              <a:t>수확</a:t>
            </a:r>
          </a:p>
        </p:txBody>
      </p:sp>
      <p:sp>
        <p:nvSpPr>
          <p:cNvPr id="12" name="TextBox 11"/>
          <p:cNvSpPr txBox="1"/>
          <p:nvPr/>
        </p:nvSpPr>
        <p:spPr>
          <a:xfrm>
            <a:off x="8508321" y="5424331"/>
            <a:ext cx="2057156" cy="369332"/>
          </a:xfrm>
          <a:prstGeom prst="rect">
            <a:avLst/>
          </a:prstGeom>
          <a:noFill/>
        </p:spPr>
        <p:txBody>
          <a:bodyPr wrap="square" rtlCol="0">
            <a:spAutoFit/>
          </a:bodyPr>
          <a:lstStyle/>
          <a:p>
            <a:r>
              <a:rPr lang="ko-KR" altLang="en-US" b="1" dirty="0">
                <a:latin typeface="KoPub돋움체 Light" panose="00000300000000000000" pitchFamily="2" charset="-127"/>
                <a:ea typeface="KoPub돋움체 Light" panose="00000300000000000000" pitchFamily="2" charset="-127"/>
              </a:rPr>
              <a:t>용도전환</a:t>
            </a:r>
            <a:r>
              <a:rPr lang="en-US" altLang="ko-KR" b="1" dirty="0">
                <a:latin typeface="KoPub돋움체 Light" panose="00000300000000000000" pitchFamily="2" charset="-127"/>
                <a:ea typeface="KoPub돋움체 Light" panose="00000300000000000000" pitchFamily="2" charset="-127"/>
              </a:rPr>
              <a:t>(</a:t>
            </a:r>
            <a:r>
              <a:rPr lang="ko-KR" altLang="en-US" b="1" dirty="0">
                <a:latin typeface="KoPub돋움체 Light" panose="00000300000000000000" pitchFamily="2" charset="-127"/>
                <a:ea typeface="KoPub돋움체 Light" panose="00000300000000000000" pitchFamily="2" charset="-127"/>
              </a:rPr>
              <a:t>종자</a:t>
            </a:r>
            <a:r>
              <a:rPr lang="en-US" altLang="ko-KR" b="1" dirty="0">
                <a:latin typeface="KoPub돋움체 Light" panose="00000300000000000000" pitchFamily="2" charset="-127"/>
                <a:ea typeface="KoPub돋움체 Light" panose="00000300000000000000" pitchFamily="2" charset="-127"/>
              </a:rPr>
              <a:t>)</a:t>
            </a:r>
            <a:endParaRPr lang="ko-KR" altLang="en-US" b="1" dirty="0">
              <a:latin typeface="KoPub돋움체 Light" panose="00000300000000000000" pitchFamily="2" charset="-127"/>
              <a:ea typeface="KoPub돋움체 Light" panose="00000300000000000000" pitchFamily="2" charset="-127"/>
            </a:endParaRPr>
          </a:p>
        </p:txBody>
      </p:sp>
      <p:sp>
        <p:nvSpPr>
          <p:cNvPr id="13" name="오른쪽 화살표 12"/>
          <p:cNvSpPr/>
          <p:nvPr/>
        </p:nvSpPr>
        <p:spPr>
          <a:xfrm>
            <a:off x="3750398" y="5318391"/>
            <a:ext cx="359645" cy="530079"/>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14" name="오른쪽 화살표 13"/>
          <p:cNvSpPr/>
          <p:nvPr/>
        </p:nvSpPr>
        <p:spPr>
          <a:xfrm>
            <a:off x="7565544" y="5353442"/>
            <a:ext cx="359645" cy="530079"/>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Tree>
    <p:extLst>
      <p:ext uri="{BB962C8B-B14F-4D97-AF65-F5344CB8AC3E}">
        <p14:creationId xmlns:p14="http://schemas.microsoft.com/office/powerpoint/2010/main" val="4209069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부적합 농산물 폐기 사례</a:t>
            </a:r>
          </a:p>
        </p:txBody>
      </p:sp>
      <p:sp>
        <p:nvSpPr>
          <p:cNvPr id="4" name="모서리가 둥근 직사각형 3"/>
          <p:cNvSpPr/>
          <p:nvPr/>
        </p:nvSpPr>
        <p:spPr>
          <a:xfrm>
            <a:off x="1393845" y="1471353"/>
            <a:ext cx="4026052" cy="3142211"/>
          </a:xfrm>
          <a:prstGeom prst="round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5" name="모서리가 둥근 직사각형 4"/>
          <p:cNvSpPr/>
          <p:nvPr/>
        </p:nvSpPr>
        <p:spPr>
          <a:xfrm>
            <a:off x="6095998" y="1471353"/>
            <a:ext cx="4026052" cy="3142211"/>
          </a:xfrm>
          <a:prstGeom prst="roundRect">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pic>
        <p:nvPicPr>
          <p:cNvPr id="6" name="_x358933504" descr="EMB00003be0137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015945" y="2856299"/>
            <a:ext cx="3464615" cy="50707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 y="5228468"/>
            <a:ext cx="12192001" cy="660049"/>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ko-KR" altLang="en-US" dirty="0">
              <a:ea typeface="KoPub바탕체 Light" panose="00000300000000000000" pitchFamily="2" charset="-127"/>
            </a:endParaRPr>
          </a:p>
        </p:txBody>
      </p:sp>
      <p:sp>
        <p:nvSpPr>
          <p:cNvPr id="8" name="TextBox 7"/>
          <p:cNvSpPr txBox="1"/>
          <p:nvPr/>
        </p:nvSpPr>
        <p:spPr>
          <a:xfrm>
            <a:off x="2913876" y="5353929"/>
            <a:ext cx="1288616" cy="400110"/>
          </a:xfrm>
          <a:prstGeom prst="rect">
            <a:avLst/>
          </a:prstGeom>
          <a:noFill/>
        </p:spPr>
        <p:txBody>
          <a:bodyPr wrap="square" rtlCol="0">
            <a:spAutoFit/>
          </a:bodyPr>
          <a:lstStyle/>
          <a:p>
            <a:r>
              <a:rPr lang="ko-KR" altLang="en-US" sz="2000" b="1" dirty="0">
                <a:latin typeface="KoPub돋움체 Light" panose="00000300000000000000" pitchFamily="2" charset="-127"/>
                <a:ea typeface="KoPub돋움체 Light" panose="00000300000000000000" pitchFamily="2" charset="-127"/>
              </a:rPr>
              <a:t>부적합</a:t>
            </a:r>
          </a:p>
        </p:txBody>
      </p:sp>
      <p:sp>
        <p:nvSpPr>
          <p:cNvPr id="9" name="TextBox 8"/>
          <p:cNvSpPr txBox="1"/>
          <p:nvPr/>
        </p:nvSpPr>
        <p:spPr>
          <a:xfrm>
            <a:off x="7678315" y="5369318"/>
            <a:ext cx="2057156" cy="369332"/>
          </a:xfrm>
          <a:prstGeom prst="rect">
            <a:avLst/>
          </a:prstGeom>
          <a:noFill/>
        </p:spPr>
        <p:txBody>
          <a:bodyPr wrap="square" rtlCol="0">
            <a:spAutoFit/>
          </a:bodyPr>
          <a:lstStyle/>
          <a:p>
            <a:r>
              <a:rPr lang="ko-KR" altLang="en-US" b="1" dirty="0">
                <a:latin typeface="KoPub돋움체 Light" panose="00000300000000000000" pitchFamily="2" charset="-127"/>
                <a:ea typeface="KoPub돋움체 Light" panose="00000300000000000000" pitchFamily="2" charset="-127"/>
              </a:rPr>
              <a:t>폐    기</a:t>
            </a:r>
          </a:p>
        </p:txBody>
      </p:sp>
      <p:sp>
        <p:nvSpPr>
          <p:cNvPr id="10" name="오른쪽 화살표 9"/>
          <p:cNvSpPr/>
          <p:nvPr/>
        </p:nvSpPr>
        <p:spPr>
          <a:xfrm>
            <a:off x="5568429" y="5304333"/>
            <a:ext cx="359645" cy="530079"/>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Tree>
    <p:extLst>
      <p:ext uri="{BB962C8B-B14F-4D97-AF65-F5344CB8AC3E}">
        <p14:creationId xmlns:p14="http://schemas.microsoft.com/office/powerpoint/2010/main" val="625726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PLS </a:t>
            </a:r>
            <a:r>
              <a:rPr lang="ko-KR" altLang="en-US" dirty="0"/>
              <a:t>대응 농약 사용방법</a:t>
            </a:r>
          </a:p>
        </p:txBody>
      </p:sp>
      <p:sp>
        <p:nvSpPr>
          <p:cNvPr id="4" name="Text Box 4"/>
          <p:cNvSpPr txBox="1">
            <a:spLocks noChangeArrowheads="1"/>
          </p:cNvSpPr>
          <p:nvPr/>
        </p:nvSpPr>
        <p:spPr bwMode="auto">
          <a:xfrm>
            <a:off x="429197" y="1775610"/>
            <a:ext cx="468559" cy="338554"/>
          </a:xfrm>
          <a:prstGeom prst="rect">
            <a:avLst/>
          </a:prstGeom>
          <a:noFill/>
          <a:ln w="9525">
            <a:noFill/>
            <a:miter lim="800000"/>
            <a:headEnd/>
            <a:tailEnd/>
          </a:ln>
        </p:spPr>
        <p:txBody>
          <a:bodyPr wrap="square">
            <a:spAutoFit/>
          </a:bodyPr>
          <a:lstStyle/>
          <a:p>
            <a:pPr algn="ctr"/>
            <a:r>
              <a:rPr lang="en-US" altLang="ko-KR" sz="1600" b="1" spc="50" dirty="0">
                <a:ln w="13500">
                  <a:solidFill>
                    <a:schemeClr val="accent1">
                      <a:shade val="2500"/>
                      <a:alpha val="6500"/>
                    </a:schemeClr>
                  </a:solidFill>
                  <a:prstDash val="solid"/>
                </a:ln>
                <a:solidFill>
                  <a:schemeClr val="bg1">
                    <a:lumMod val="95000"/>
                  </a:schemeClr>
                </a:solidFill>
                <a:effectLst>
                  <a:innerShdw blurRad="50900" dist="38500" dir="13500000">
                    <a:srgbClr val="000000">
                      <a:alpha val="60000"/>
                    </a:srgbClr>
                  </a:innerShdw>
                </a:effectLst>
                <a:latin typeface="HY견고딕" pitchFamily="18" charset="-127"/>
                <a:ea typeface="HY견고딕" pitchFamily="18" charset="-127"/>
              </a:rPr>
              <a:t>01</a:t>
            </a:r>
            <a:endParaRPr lang="ko-KR" altLang="ko-KR" sz="1600" b="1" spc="50" dirty="0">
              <a:ln w="13500">
                <a:solidFill>
                  <a:schemeClr val="accent1">
                    <a:shade val="2500"/>
                    <a:alpha val="6500"/>
                  </a:schemeClr>
                </a:solidFill>
                <a:prstDash val="solid"/>
              </a:ln>
              <a:solidFill>
                <a:schemeClr val="bg1">
                  <a:lumMod val="95000"/>
                </a:schemeClr>
              </a:solidFill>
              <a:effectLst>
                <a:innerShdw blurRad="50900" dist="38500" dir="13500000">
                  <a:srgbClr val="000000">
                    <a:alpha val="60000"/>
                  </a:srgbClr>
                </a:innerShdw>
              </a:effectLst>
              <a:latin typeface="HY견고딕" pitchFamily="18" charset="-127"/>
              <a:ea typeface="HY견고딕" pitchFamily="18" charset="-127"/>
            </a:endParaRPr>
          </a:p>
        </p:txBody>
      </p:sp>
      <p:sp>
        <p:nvSpPr>
          <p:cNvPr id="5" name="오각형 4"/>
          <p:cNvSpPr/>
          <p:nvPr/>
        </p:nvSpPr>
        <p:spPr>
          <a:xfrm>
            <a:off x="897757" y="3028813"/>
            <a:ext cx="4380826" cy="420946"/>
          </a:xfrm>
          <a:prstGeom prst="homePlate">
            <a:avLst/>
          </a:prstGeom>
          <a:solidFill>
            <a:srgbClr val="1350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r>
              <a:rPr lang="ko-KR" altLang="en-US" sz="2000" dirty="0">
                <a:ln w="18415" cmpd="sng">
                  <a:solidFill>
                    <a:srgbClr val="FFFFFF"/>
                  </a:solidFill>
                  <a:prstDash val="solid"/>
                </a:ln>
                <a:solidFill>
                  <a:srgbClr val="FFFFFF"/>
                </a:solidFill>
                <a:latin typeface="KoPub돋움체 Bold" panose="00000800000000000000" pitchFamily="2" charset="-127"/>
                <a:ea typeface="KoPub돋움체 Bold" panose="00000800000000000000" pitchFamily="2" charset="-127"/>
              </a:rPr>
              <a:t>적기 살포 우수한 방제 효과</a:t>
            </a:r>
            <a:endParaRPr lang="en-US" altLang="ko-KR" sz="2000" b="1" dirty="0">
              <a:latin typeface="KoPub돋움체 Bold" panose="00000800000000000000" pitchFamily="2" charset="-127"/>
              <a:ea typeface="KoPub돋움체 Bold" panose="00000800000000000000" pitchFamily="2" charset="-127"/>
            </a:endParaRPr>
          </a:p>
        </p:txBody>
      </p:sp>
      <p:sp>
        <p:nvSpPr>
          <p:cNvPr id="6" name="Text Box 4"/>
          <p:cNvSpPr txBox="1">
            <a:spLocks noChangeArrowheads="1"/>
          </p:cNvSpPr>
          <p:nvPr/>
        </p:nvSpPr>
        <p:spPr bwMode="auto">
          <a:xfrm>
            <a:off x="429197" y="3041915"/>
            <a:ext cx="468559" cy="338554"/>
          </a:xfrm>
          <a:prstGeom prst="rect">
            <a:avLst/>
          </a:prstGeom>
          <a:noFill/>
          <a:ln w="9525">
            <a:noFill/>
            <a:miter lim="800000"/>
            <a:headEnd/>
            <a:tailEnd/>
          </a:ln>
        </p:spPr>
        <p:txBody>
          <a:bodyPr wrap="square">
            <a:spAutoFit/>
          </a:bodyPr>
          <a:lstStyle/>
          <a:p>
            <a:pPr algn="ctr"/>
            <a:r>
              <a:rPr lang="en-US" altLang="ko-KR" sz="1600" b="1" spc="50" dirty="0">
                <a:ln w="13500">
                  <a:solidFill>
                    <a:schemeClr val="accent1">
                      <a:shade val="2500"/>
                      <a:alpha val="6500"/>
                    </a:schemeClr>
                  </a:solidFill>
                  <a:prstDash val="solid"/>
                </a:ln>
                <a:solidFill>
                  <a:schemeClr val="bg1">
                    <a:lumMod val="95000"/>
                  </a:schemeClr>
                </a:solidFill>
                <a:effectLst>
                  <a:innerShdw blurRad="50900" dist="38500" dir="13500000">
                    <a:srgbClr val="000000">
                      <a:alpha val="60000"/>
                    </a:srgbClr>
                  </a:innerShdw>
                </a:effectLst>
                <a:latin typeface="HY견고딕" pitchFamily="18" charset="-127"/>
                <a:ea typeface="HY견고딕" pitchFamily="18" charset="-127"/>
              </a:rPr>
              <a:t>02</a:t>
            </a:r>
            <a:endParaRPr lang="ko-KR" altLang="ko-KR" sz="1600" b="1" spc="50" dirty="0">
              <a:ln w="13500">
                <a:solidFill>
                  <a:schemeClr val="accent1">
                    <a:shade val="2500"/>
                    <a:alpha val="6500"/>
                  </a:schemeClr>
                </a:solidFill>
                <a:prstDash val="solid"/>
              </a:ln>
              <a:solidFill>
                <a:schemeClr val="bg1">
                  <a:lumMod val="95000"/>
                </a:schemeClr>
              </a:solidFill>
              <a:effectLst>
                <a:innerShdw blurRad="50900" dist="38500" dir="13500000">
                  <a:srgbClr val="000000">
                    <a:alpha val="60000"/>
                  </a:srgbClr>
                </a:innerShdw>
              </a:effectLst>
              <a:latin typeface="HY견고딕" pitchFamily="18" charset="-127"/>
              <a:ea typeface="HY견고딕" pitchFamily="18" charset="-127"/>
            </a:endParaRPr>
          </a:p>
        </p:txBody>
      </p:sp>
      <p:sp>
        <p:nvSpPr>
          <p:cNvPr id="7" name="오각형 6"/>
          <p:cNvSpPr/>
          <p:nvPr/>
        </p:nvSpPr>
        <p:spPr>
          <a:xfrm>
            <a:off x="897757" y="4295118"/>
            <a:ext cx="4380826" cy="420946"/>
          </a:xfrm>
          <a:prstGeom prst="homePlate">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r>
              <a:rPr lang="ko-KR" altLang="en-US" sz="2000" dirty="0">
                <a:ln w="18415" cmpd="sng">
                  <a:solidFill>
                    <a:srgbClr val="FFFFFF"/>
                  </a:solidFill>
                  <a:prstDash val="solid"/>
                </a:ln>
                <a:solidFill>
                  <a:srgbClr val="FFFFFF"/>
                </a:solidFill>
                <a:latin typeface="KoPub돋움체 Bold" panose="00000800000000000000" pitchFamily="2" charset="-127"/>
                <a:ea typeface="KoPub돋움체 Bold" panose="00000800000000000000" pitchFamily="2" charset="-127"/>
              </a:rPr>
              <a:t>살포 시 </a:t>
            </a:r>
            <a:r>
              <a:rPr lang="ko-KR" altLang="en-US" sz="2000" dirty="0" err="1">
                <a:ln w="18415" cmpd="sng">
                  <a:solidFill>
                    <a:srgbClr val="FFFFFF"/>
                  </a:solidFill>
                  <a:prstDash val="solid"/>
                </a:ln>
                <a:solidFill>
                  <a:srgbClr val="FFFFFF"/>
                </a:solidFill>
                <a:latin typeface="KoPub돋움체 Bold" panose="00000800000000000000" pitchFamily="2" charset="-127"/>
                <a:ea typeface="KoPub돋움체 Bold" panose="00000800000000000000" pitchFamily="2" charset="-127"/>
              </a:rPr>
              <a:t>약량</a:t>
            </a:r>
            <a:r>
              <a:rPr lang="ko-KR" altLang="en-US" sz="2000" dirty="0">
                <a:ln w="18415" cmpd="sng">
                  <a:solidFill>
                    <a:srgbClr val="FFFFFF"/>
                  </a:solidFill>
                  <a:prstDash val="solid"/>
                </a:ln>
                <a:solidFill>
                  <a:srgbClr val="FFFFFF"/>
                </a:solidFill>
                <a:latin typeface="KoPub돋움체 Bold" panose="00000800000000000000" pitchFamily="2" charset="-127"/>
                <a:ea typeface="KoPub돋움체 Bold" panose="00000800000000000000" pitchFamily="2" charset="-127"/>
              </a:rPr>
              <a:t> 준수</a:t>
            </a:r>
            <a:endParaRPr lang="en-US" altLang="ko-KR" sz="2000" b="1" dirty="0">
              <a:latin typeface="KoPub돋움체 Bold" panose="00000800000000000000" pitchFamily="2" charset="-127"/>
              <a:ea typeface="KoPub돋움체 Bold" panose="00000800000000000000" pitchFamily="2" charset="-127"/>
            </a:endParaRPr>
          </a:p>
        </p:txBody>
      </p:sp>
      <p:sp>
        <p:nvSpPr>
          <p:cNvPr id="8" name="Text Box 4"/>
          <p:cNvSpPr txBox="1">
            <a:spLocks noChangeArrowheads="1"/>
          </p:cNvSpPr>
          <p:nvPr/>
        </p:nvSpPr>
        <p:spPr bwMode="auto">
          <a:xfrm>
            <a:off x="429197" y="4308220"/>
            <a:ext cx="468559" cy="338554"/>
          </a:xfrm>
          <a:prstGeom prst="rect">
            <a:avLst/>
          </a:prstGeom>
          <a:noFill/>
          <a:ln w="9525">
            <a:noFill/>
            <a:miter lim="800000"/>
            <a:headEnd/>
            <a:tailEnd/>
          </a:ln>
        </p:spPr>
        <p:txBody>
          <a:bodyPr wrap="square">
            <a:spAutoFit/>
          </a:bodyPr>
          <a:lstStyle/>
          <a:p>
            <a:pPr algn="ctr"/>
            <a:r>
              <a:rPr lang="en-US" altLang="ko-KR" sz="1600" b="1" spc="50" dirty="0">
                <a:ln w="13500">
                  <a:solidFill>
                    <a:schemeClr val="accent1">
                      <a:shade val="2500"/>
                      <a:alpha val="6500"/>
                    </a:schemeClr>
                  </a:solidFill>
                  <a:prstDash val="solid"/>
                </a:ln>
                <a:solidFill>
                  <a:schemeClr val="bg1">
                    <a:lumMod val="95000"/>
                  </a:schemeClr>
                </a:solidFill>
                <a:effectLst>
                  <a:innerShdw blurRad="50900" dist="38500" dir="13500000">
                    <a:srgbClr val="000000">
                      <a:alpha val="60000"/>
                    </a:srgbClr>
                  </a:innerShdw>
                </a:effectLst>
                <a:latin typeface="HY견고딕" pitchFamily="18" charset="-127"/>
                <a:ea typeface="HY견고딕" pitchFamily="18" charset="-127"/>
              </a:rPr>
              <a:t>03</a:t>
            </a:r>
            <a:endParaRPr lang="ko-KR" altLang="ko-KR" sz="1600" b="1" spc="50" dirty="0">
              <a:ln w="13500">
                <a:solidFill>
                  <a:schemeClr val="accent1">
                    <a:shade val="2500"/>
                    <a:alpha val="6500"/>
                  </a:schemeClr>
                </a:solidFill>
                <a:prstDash val="solid"/>
              </a:ln>
              <a:solidFill>
                <a:schemeClr val="bg1">
                  <a:lumMod val="95000"/>
                </a:schemeClr>
              </a:solidFill>
              <a:effectLst>
                <a:innerShdw blurRad="50900" dist="38500" dir="13500000">
                  <a:srgbClr val="000000">
                    <a:alpha val="60000"/>
                  </a:srgbClr>
                </a:innerShdw>
              </a:effectLst>
              <a:latin typeface="HY견고딕" pitchFamily="18" charset="-127"/>
              <a:ea typeface="HY견고딕" pitchFamily="18" charset="-127"/>
            </a:endParaRPr>
          </a:p>
        </p:txBody>
      </p:sp>
      <p:sp>
        <p:nvSpPr>
          <p:cNvPr id="9" name="오각형 8"/>
          <p:cNvSpPr/>
          <p:nvPr/>
        </p:nvSpPr>
        <p:spPr>
          <a:xfrm>
            <a:off x="897757" y="5561423"/>
            <a:ext cx="4380826" cy="420946"/>
          </a:xfrm>
          <a:prstGeom prst="homePlate">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r>
              <a:rPr lang="ko-KR" altLang="en-US" sz="2000" dirty="0">
                <a:ln w="18415" cmpd="sng">
                  <a:solidFill>
                    <a:srgbClr val="FFFFFF"/>
                  </a:solidFill>
                  <a:prstDash val="solid"/>
                </a:ln>
                <a:solidFill>
                  <a:srgbClr val="FFFFFF"/>
                </a:soli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rPr>
              <a:t>안전사용기준 준수</a:t>
            </a:r>
            <a:endParaRPr lang="en-US" altLang="ko-KR" sz="2000" b="1" dirty="0">
              <a:latin typeface="KoPub돋움체 Bold" panose="00000800000000000000" pitchFamily="2" charset="-127"/>
              <a:ea typeface="KoPub돋움체 Bold" panose="00000800000000000000" pitchFamily="2" charset="-127"/>
            </a:endParaRPr>
          </a:p>
        </p:txBody>
      </p:sp>
      <p:sp>
        <p:nvSpPr>
          <p:cNvPr id="10" name="Text Box 4"/>
          <p:cNvSpPr txBox="1">
            <a:spLocks noChangeArrowheads="1"/>
          </p:cNvSpPr>
          <p:nvPr/>
        </p:nvSpPr>
        <p:spPr bwMode="auto">
          <a:xfrm>
            <a:off x="429197" y="5574525"/>
            <a:ext cx="468559" cy="338554"/>
          </a:xfrm>
          <a:prstGeom prst="rect">
            <a:avLst/>
          </a:prstGeom>
          <a:noFill/>
          <a:ln w="9525">
            <a:noFill/>
            <a:miter lim="800000"/>
            <a:headEnd/>
            <a:tailEnd/>
          </a:ln>
        </p:spPr>
        <p:txBody>
          <a:bodyPr wrap="square">
            <a:spAutoFit/>
          </a:bodyPr>
          <a:lstStyle/>
          <a:p>
            <a:pPr algn="ctr"/>
            <a:r>
              <a:rPr lang="en-US" altLang="ko-KR" sz="1600" b="1" spc="50" dirty="0">
                <a:ln w="13500">
                  <a:solidFill>
                    <a:schemeClr val="accent1">
                      <a:shade val="2500"/>
                      <a:alpha val="6500"/>
                    </a:schemeClr>
                  </a:solidFill>
                  <a:prstDash val="solid"/>
                </a:ln>
                <a:solidFill>
                  <a:schemeClr val="bg1">
                    <a:lumMod val="95000"/>
                  </a:schemeClr>
                </a:solidFill>
                <a:effectLst>
                  <a:innerShdw blurRad="50900" dist="38500" dir="13500000">
                    <a:srgbClr val="000000">
                      <a:alpha val="60000"/>
                    </a:srgbClr>
                  </a:innerShdw>
                </a:effectLst>
                <a:latin typeface="HY견고딕" pitchFamily="18" charset="-127"/>
                <a:ea typeface="HY견고딕" pitchFamily="18" charset="-127"/>
              </a:rPr>
              <a:t>04</a:t>
            </a:r>
            <a:endParaRPr lang="ko-KR" altLang="ko-KR" sz="1600" b="1" spc="50" dirty="0">
              <a:ln w="13500">
                <a:solidFill>
                  <a:schemeClr val="accent1">
                    <a:shade val="2500"/>
                    <a:alpha val="6500"/>
                  </a:schemeClr>
                </a:solidFill>
                <a:prstDash val="solid"/>
              </a:ln>
              <a:solidFill>
                <a:schemeClr val="bg1">
                  <a:lumMod val="95000"/>
                </a:schemeClr>
              </a:solidFill>
              <a:effectLst>
                <a:innerShdw blurRad="50900" dist="38500" dir="13500000">
                  <a:srgbClr val="000000">
                    <a:alpha val="60000"/>
                  </a:srgbClr>
                </a:innerShdw>
              </a:effectLst>
              <a:latin typeface="HY견고딕" pitchFamily="18" charset="-127"/>
              <a:ea typeface="HY견고딕" pitchFamily="18" charset="-127"/>
            </a:endParaRPr>
          </a:p>
        </p:txBody>
      </p:sp>
      <p:sp>
        <p:nvSpPr>
          <p:cNvPr id="11" name="직사각형 10"/>
          <p:cNvSpPr/>
          <p:nvPr/>
        </p:nvSpPr>
        <p:spPr>
          <a:xfrm>
            <a:off x="212489" y="2273618"/>
            <a:ext cx="6682857" cy="471732"/>
          </a:xfrm>
          <a:prstGeom prst="rect">
            <a:avLst/>
          </a:prstGeom>
        </p:spPr>
        <p:txBody>
          <a:bodyPr wrap="square">
            <a:spAutoFit/>
          </a:bodyPr>
          <a:lstStyle/>
          <a:p>
            <a:pPr marL="252000" lvl="1" eaLnBrk="0" hangingPunct="0">
              <a:lnSpc>
                <a:spcPct val="150000"/>
              </a:lnSpc>
              <a:buClr>
                <a:srgbClr val="000000"/>
              </a:buClr>
              <a:buFont typeface="Wingdings" pitchFamily="2" charset="2"/>
              <a:buChar char="Ø"/>
              <a:defRPr/>
            </a:pPr>
            <a:r>
              <a:rPr lang="en-US" altLang="ko-KR" b="1" dirty="0">
                <a:solidFill>
                  <a:schemeClr val="bg1"/>
                </a:solidFill>
                <a:latin typeface="KoPub돋움체 Light" panose="00000300000000000000" pitchFamily="2" charset="-127"/>
                <a:ea typeface="KoPub돋움체 Light" panose="00000300000000000000" pitchFamily="2" charset="-127"/>
              </a:rPr>
              <a:t> </a:t>
            </a:r>
            <a:r>
              <a:rPr lang="ko-KR" altLang="en-US" b="1" spc="-150" dirty="0" err="1">
                <a:solidFill>
                  <a:schemeClr val="bg1"/>
                </a:solidFill>
                <a:latin typeface="KoPub돋움체 Light" panose="00000300000000000000" pitchFamily="2" charset="-127"/>
                <a:ea typeface="KoPub돋움체 Light" panose="00000300000000000000" pitchFamily="2" charset="-127"/>
              </a:rPr>
              <a:t>작물별</a:t>
            </a:r>
            <a:r>
              <a:rPr lang="ko-KR" altLang="en-US" b="1" spc="-150" dirty="0">
                <a:solidFill>
                  <a:schemeClr val="bg1"/>
                </a:solidFill>
                <a:latin typeface="KoPub돋움체 Light" panose="00000300000000000000" pitchFamily="2" charset="-127"/>
                <a:ea typeface="KoPub돋움체 Light" panose="00000300000000000000" pitchFamily="2" charset="-127"/>
              </a:rPr>
              <a:t> 등록된 전문 약제 살포 시 안전하고 효과 큼</a:t>
            </a:r>
          </a:p>
        </p:txBody>
      </p:sp>
      <p:sp>
        <p:nvSpPr>
          <p:cNvPr id="12" name="직사각형 11"/>
          <p:cNvSpPr/>
          <p:nvPr/>
        </p:nvSpPr>
        <p:spPr>
          <a:xfrm>
            <a:off x="121048" y="3526821"/>
            <a:ext cx="6206961" cy="466923"/>
          </a:xfrm>
          <a:prstGeom prst="rect">
            <a:avLst/>
          </a:prstGeom>
        </p:spPr>
        <p:txBody>
          <a:bodyPr wrap="square">
            <a:spAutoFit/>
          </a:bodyPr>
          <a:lstStyle/>
          <a:p>
            <a:pPr marL="252000" lvl="1" eaLnBrk="0" hangingPunct="0">
              <a:lnSpc>
                <a:spcPct val="150000"/>
              </a:lnSpc>
              <a:buClr>
                <a:srgbClr val="000000"/>
              </a:buClr>
              <a:buFont typeface="Wingdings" pitchFamily="2" charset="2"/>
              <a:buChar char="Ø"/>
              <a:defRPr/>
            </a:pPr>
            <a:r>
              <a:rPr lang="en-US" altLang="ko-KR" b="1" dirty="0">
                <a:solidFill>
                  <a:schemeClr val="bg1"/>
                </a:solidFill>
                <a:latin typeface="KoPub돋움체 Light" panose="00000300000000000000" pitchFamily="2" charset="-127"/>
                <a:ea typeface="KoPub돋움체 Light" panose="00000300000000000000" pitchFamily="2" charset="-127"/>
              </a:rPr>
              <a:t> </a:t>
            </a:r>
            <a:r>
              <a:rPr lang="ko-KR" altLang="en-US" b="1" dirty="0">
                <a:solidFill>
                  <a:schemeClr val="bg1"/>
                </a:solidFill>
                <a:latin typeface="KoPub돋움체 Light" panose="00000300000000000000" pitchFamily="2" charset="-127"/>
                <a:ea typeface="KoPub돋움체 Light" panose="00000300000000000000" pitchFamily="2" charset="-127"/>
              </a:rPr>
              <a:t>방제 적기에 살포해야 효과 큼</a:t>
            </a:r>
          </a:p>
        </p:txBody>
      </p:sp>
      <p:sp>
        <p:nvSpPr>
          <p:cNvPr id="13" name="직사각형 12"/>
          <p:cNvSpPr/>
          <p:nvPr/>
        </p:nvSpPr>
        <p:spPr>
          <a:xfrm>
            <a:off x="121048" y="4802854"/>
            <a:ext cx="6206961" cy="466923"/>
          </a:xfrm>
          <a:prstGeom prst="rect">
            <a:avLst/>
          </a:prstGeom>
        </p:spPr>
        <p:txBody>
          <a:bodyPr wrap="square">
            <a:spAutoFit/>
          </a:bodyPr>
          <a:lstStyle/>
          <a:p>
            <a:pPr marL="252000" lvl="1" eaLnBrk="0" hangingPunct="0">
              <a:lnSpc>
                <a:spcPct val="150000"/>
              </a:lnSpc>
              <a:buClr>
                <a:srgbClr val="000000"/>
              </a:buClr>
              <a:buFont typeface="Wingdings" pitchFamily="2" charset="2"/>
              <a:buChar char="Ø"/>
              <a:defRPr/>
            </a:pPr>
            <a:r>
              <a:rPr lang="en-US" altLang="ko-KR" b="1" dirty="0">
                <a:solidFill>
                  <a:schemeClr val="bg1"/>
                </a:solidFill>
                <a:latin typeface="KoPub돋움체 Light" panose="00000300000000000000" pitchFamily="2" charset="-127"/>
                <a:ea typeface="KoPub돋움체 Light" panose="00000300000000000000" pitchFamily="2" charset="-127"/>
              </a:rPr>
              <a:t> </a:t>
            </a:r>
            <a:r>
              <a:rPr lang="ko-KR" altLang="en-US" b="1" dirty="0">
                <a:solidFill>
                  <a:schemeClr val="bg1"/>
                </a:solidFill>
                <a:latin typeface="KoPub돋움체 Light" panose="00000300000000000000" pitchFamily="2" charset="-127"/>
                <a:ea typeface="KoPub돋움체 Light" panose="00000300000000000000" pitchFamily="2" charset="-127"/>
              </a:rPr>
              <a:t>고농도 살포 시 약해 원인</a:t>
            </a:r>
          </a:p>
        </p:txBody>
      </p:sp>
      <p:sp>
        <p:nvSpPr>
          <p:cNvPr id="14" name="직사각형 13"/>
          <p:cNvSpPr/>
          <p:nvPr/>
        </p:nvSpPr>
        <p:spPr>
          <a:xfrm>
            <a:off x="121048" y="6103881"/>
            <a:ext cx="6206961" cy="471732"/>
          </a:xfrm>
          <a:prstGeom prst="rect">
            <a:avLst/>
          </a:prstGeom>
        </p:spPr>
        <p:txBody>
          <a:bodyPr wrap="square">
            <a:spAutoFit/>
          </a:bodyPr>
          <a:lstStyle/>
          <a:p>
            <a:pPr marL="252000" lvl="1" eaLnBrk="0" hangingPunct="0">
              <a:lnSpc>
                <a:spcPct val="150000"/>
              </a:lnSpc>
              <a:buClr>
                <a:srgbClr val="000000"/>
              </a:buClr>
              <a:buFont typeface="Wingdings" pitchFamily="2" charset="2"/>
              <a:buChar char="Ø"/>
              <a:defRPr/>
            </a:pPr>
            <a:r>
              <a:rPr lang="en-US" altLang="ko-KR" b="1" dirty="0">
                <a:solidFill>
                  <a:schemeClr val="bg1"/>
                </a:solidFill>
                <a:latin typeface="KoPub돋움체 Light" panose="00000300000000000000" pitchFamily="2" charset="-127"/>
                <a:ea typeface="KoPub돋움체 Light" panose="00000300000000000000" pitchFamily="2" charset="-127"/>
              </a:rPr>
              <a:t> </a:t>
            </a:r>
            <a:r>
              <a:rPr lang="ko-KR" altLang="en-US" b="1" spc="-150" dirty="0">
                <a:solidFill>
                  <a:schemeClr val="bg1"/>
                </a:solidFill>
                <a:latin typeface="KoPub돋움체 Light" panose="00000300000000000000" pitchFamily="2" charset="-127"/>
                <a:ea typeface="KoPub돋움체 Light" panose="00000300000000000000" pitchFamily="2" charset="-127"/>
              </a:rPr>
              <a:t>수확 전 마지막 </a:t>
            </a:r>
            <a:r>
              <a:rPr lang="ko-KR" altLang="en-US" b="1" spc="-150" dirty="0" err="1">
                <a:solidFill>
                  <a:schemeClr val="bg1"/>
                </a:solidFill>
                <a:latin typeface="KoPub돋움체 Light" panose="00000300000000000000" pitchFamily="2" charset="-127"/>
                <a:ea typeface="KoPub돋움체 Light" panose="00000300000000000000" pitchFamily="2" charset="-127"/>
              </a:rPr>
              <a:t>살포일은</a:t>
            </a:r>
            <a:r>
              <a:rPr lang="ko-KR" altLang="en-US" b="1" spc="-150" dirty="0">
                <a:solidFill>
                  <a:schemeClr val="bg1"/>
                </a:solidFill>
                <a:latin typeface="KoPub돋움체 Light" panose="00000300000000000000" pitchFamily="2" charset="-127"/>
                <a:ea typeface="KoPub돋움체 Light" panose="00000300000000000000" pitchFamily="2" charset="-127"/>
              </a:rPr>
              <a:t> 농약 잔류량에 큰 영향</a:t>
            </a:r>
          </a:p>
        </p:txBody>
      </p:sp>
      <p:pic>
        <p:nvPicPr>
          <p:cNvPr id="15" name="그림 14"/>
          <p:cNvPicPr>
            <a:picLocks noChangeAspect="1"/>
          </p:cNvPicPr>
          <p:nvPr/>
        </p:nvPicPr>
        <p:blipFill>
          <a:blip r:embed="rId2"/>
          <a:stretch>
            <a:fillRect/>
          </a:stretch>
        </p:blipFill>
        <p:spPr>
          <a:xfrm>
            <a:off x="6091518" y="1734777"/>
            <a:ext cx="5680428" cy="4799312"/>
          </a:xfrm>
          <a:prstGeom prst="rect">
            <a:avLst/>
          </a:prstGeom>
          <a:ln>
            <a:solidFill>
              <a:schemeClr val="tx1"/>
            </a:solidFill>
          </a:ln>
        </p:spPr>
      </p:pic>
      <p:sp>
        <p:nvSpPr>
          <p:cNvPr id="16" name="오각형 15"/>
          <p:cNvSpPr/>
          <p:nvPr/>
        </p:nvSpPr>
        <p:spPr>
          <a:xfrm>
            <a:off x="941279" y="1762508"/>
            <a:ext cx="4380826" cy="420946"/>
          </a:xfrm>
          <a:prstGeom prst="homePlate">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r>
              <a:rPr lang="ko-KR" altLang="en-US" sz="2000" dirty="0" err="1">
                <a:ln w="18415" cmpd="sng">
                  <a:solidFill>
                    <a:srgbClr val="FFFFFF"/>
                  </a:solidFill>
                  <a:prstDash val="solid"/>
                </a:ln>
                <a:solidFill>
                  <a:srgbClr val="FFFFFF"/>
                </a:solidFill>
                <a:latin typeface="KoPub돋움체 Bold" panose="00000800000000000000" pitchFamily="2" charset="-127"/>
                <a:ea typeface="KoPub돋움체 Bold" panose="00000800000000000000" pitchFamily="2" charset="-127"/>
              </a:rPr>
              <a:t>작물별로</a:t>
            </a:r>
            <a:r>
              <a:rPr lang="ko-KR" altLang="en-US" sz="2000" dirty="0">
                <a:ln w="18415" cmpd="sng">
                  <a:solidFill>
                    <a:srgbClr val="FFFFFF"/>
                  </a:solidFill>
                  <a:prstDash val="solid"/>
                </a:ln>
                <a:solidFill>
                  <a:srgbClr val="FFFFFF"/>
                </a:solidFill>
                <a:latin typeface="KoPub돋움체 Bold" panose="00000800000000000000" pitchFamily="2" charset="-127"/>
                <a:ea typeface="KoPub돋움체 Bold" panose="00000800000000000000" pitchFamily="2" charset="-127"/>
              </a:rPr>
              <a:t> 등록된 전문 약제 선택</a:t>
            </a:r>
            <a:endParaRPr lang="en-US" altLang="ko-KR" sz="2000" b="1" dirty="0">
              <a:latin typeface="KoPub돋움체 Bold" panose="00000800000000000000" pitchFamily="2" charset="-127"/>
              <a:ea typeface="KoPub돋움체 Bold" panose="00000800000000000000" pitchFamily="2" charset="-127"/>
            </a:endParaRPr>
          </a:p>
        </p:txBody>
      </p:sp>
      <p:cxnSp>
        <p:nvCxnSpPr>
          <p:cNvPr id="22" name="직선 연결선 21"/>
          <p:cNvCxnSpPr/>
          <p:nvPr/>
        </p:nvCxnSpPr>
        <p:spPr>
          <a:xfrm>
            <a:off x="6184670" y="2161242"/>
            <a:ext cx="78970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6941127" y="2183454"/>
            <a:ext cx="0" cy="4258910"/>
          </a:xfrm>
          <a:prstGeom prst="line">
            <a:avLst/>
          </a:prstGeom>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7496055" y="2161242"/>
            <a:ext cx="2130083" cy="428112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26" name="직사각형 25"/>
          <p:cNvSpPr/>
          <p:nvPr/>
        </p:nvSpPr>
        <p:spPr>
          <a:xfrm>
            <a:off x="6141147" y="2161242"/>
            <a:ext cx="1354908" cy="42841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27" name="직사각형 26"/>
          <p:cNvSpPr/>
          <p:nvPr/>
        </p:nvSpPr>
        <p:spPr>
          <a:xfrm>
            <a:off x="10226846" y="2161242"/>
            <a:ext cx="1508399" cy="42841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28" name="직사각형 27"/>
          <p:cNvSpPr/>
          <p:nvPr/>
        </p:nvSpPr>
        <p:spPr>
          <a:xfrm>
            <a:off x="9635108" y="2183454"/>
            <a:ext cx="545957" cy="42841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Tree>
    <p:extLst>
      <p:ext uri="{BB962C8B-B14F-4D97-AF65-F5344CB8AC3E}">
        <p14:creationId xmlns:p14="http://schemas.microsoft.com/office/powerpoint/2010/main" val="386921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3A12BB-FFDF-A121-3021-597BECF37D4E}"/>
              </a:ext>
            </a:extLst>
          </p:cNvPr>
          <p:cNvSpPr>
            <a:spLocks noGrp="1"/>
          </p:cNvSpPr>
          <p:nvPr>
            <p:ph type="title"/>
          </p:nvPr>
        </p:nvSpPr>
        <p:spPr/>
        <p:txBody>
          <a:bodyPr/>
          <a:lstStyle/>
          <a:p>
            <a:r>
              <a:rPr lang="ko-KR" altLang="en-US" dirty="0"/>
              <a:t>색으로 구분</a:t>
            </a:r>
          </a:p>
        </p:txBody>
      </p:sp>
      <p:sp>
        <p:nvSpPr>
          <p:cNvPr id="4" name="타원 3">
            <a:extLst>
              <a:ext uri="{FF2B5EF4-FFF2-40B4-BE49-F238E27FC236}">
                <a16:creationId xmlns:a16="http://schemas.microsoft.com/office/drawing/2014/main" id="{970E639F-6718-5541-F017-1DDE5A0EBCF5}"/>
              </a:ext>
            </a:extLst>
          </p:cNvPr>
          <p:cNvSpPr/>
          <p:nvPr/>
        </p:nvSpPr>
        <p:spPr>
          <a:xfrm>
            <a:off x="755575" y="1196754"/>
            <a:ext cx="2524653" cy="2524653"/>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0" b="1" dirty="0"/>
              <a:t>살균제</a:t>
            </a:r>
          </a:p>
        </p:txBody>
      </p:sp>
      <p:sp>
        <p:nvSpPr>
          <p:cNvPr id="5" name="타원 4">
            <a:extLst>
              <a:ext uri="{FF2B5EF4-FFF2-40B4-BE49-F238E27FC236}">
                <a16:creationId xmlns:a16="http://schemas.microsoft.com/office/drawing/2014/main" id="{62080968-2751-9724-F722-A67F42196F35}"/>
              </a:ext>
            </a:extLst>
          </p:cNvPr>
          <p:cNvSpPr/>
          <p:nvPr/>
        </p:nvSpPr>
        <p:spPr>
          <a:xfrm>
            <a:off x="4608917" y="1196754"/>
            <a:ext cx="2524653" cy="2524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0" b="1" dirty="0"/>
              <a:t>살충제</a:t>
            </a:r>
          </a:p>
        </p:txBody>
      </p:sp>
      <p:sp>
        <p:nvSpPr>
          <p:cNvPr id="7" name="타원 6">
            <a:extLst>
              <a:ext uri="{FF2B5EF4-FFF2-40B4-BE49-F238E27FC236}">
                <a16:creationId xmlns:a16="http://schemas.microsoft.com/office/drawing/2014/main" id="{B6D7949A-0E4C-4488-43BB-79765233928D}"/>
              </a:ext>
            </a:extLst>
          </p:cNvPr>
          <p:cNvSpPr/>
          <p:nvPr/>
        </p:nvSpPr>
        <p:spPr>
          <a:xfrm>
            <a:off x="8462259" y="1196754"/>
            <a:ext cx="2524653" cy="252465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0" b="1">
                <a:solidFill>
                  <a:schemeClr val="tx1"/>
                </a:solidFill>
              </a:rPr>
              <a:t>제초제</a:t>
            </a:r>
          </a:p>
        </p:txBody>
      </p:sp>
      <p:grpSp>
        <p:nvGrpSpPr>
          <p:cNvPr id="9" name="그룹 8">
            <a:extLst>
              <a:ext uri="{FF2B5EF4-FFF2-40B4-BE49-F238E27FC236}">
                <a16:creationId xmlns:a16="http://schemas.microsoft.com/office/drawing/2014/main" id="{3C9BE723-198C-300D-F79D-FEBABFCF261A}"/>
              </a:ext>
            </a:extLst>
          </p:cNvPr>
          <p:cNvGrpSpPr/>
          <p:nvPr/>
        </p:nvGrpSpPr>
        <p:grpSpPr>
          <a:xfrm>
            <a:off x="971600" y="4376248"/>
            <a:ext cx="2164411" cy="1981517"/>
            <a:chOff x="971600" y="4376248"/>
            <a:chExt cx="2164411" cy="1981517"/>
          </a:xfrm>
        </p:grpSpPr>
        <p:pic>
          <p:nvPicPr>
            <p:cNvPr id="10" name="Picture 7" descr="C:\Users\yjnam\AppData\Local\Microsoft\Windows\Temporary Internet Files\Content.IE5\6OJ3F1BW\다이센엠-45(수)_500g.jpg">
              <a:extLst>
                <a:ext uri="{FF2B5EF4-FFF2-40B4-BE49-F238E27FC236}">
                  <a16:creationId xmlns:a16="http://schemas.microsoft.com/office/drawing/2014/main" id="{B336ABD9-514E-6EE5-1732-80776867A992}"/>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12879" t="13251" r="11681" b="11746"/>
            <a:stretch/>
          </p:blipFill>
          <p:spPr bwMode="auto">
            <a:xfrm>
              <a:off x="971600" y="4379126"/>
              <a:ext cx="1368152" cy="19240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Users\yjnam\AppData\Local\Microsoft\Windows\Temporary Internet Files\Content.IE5\BA3YQEZH\미리카트(액상)_250ml.jpg">
              <a:extLst>
                <a:ext uri="{FF2B5EF4-FFF2-40B4-BE49-F238E27FC236}">
                  <a16:creationId xmlns:a16="http://schemas.microsoft.com/office/drawing/2014/main" id="{3E084603-E6EE-B85C-D5D0-FFF1DFD7B8C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6051" t="9678" r="27722" b="8994"/>
            <a:stretch/>
          </p:blipFill>
          <p:spPr bwMode="auto">
            <a:xfrm>
              <a:off x="2339752" y="4376248"/>
              <a:ext cx="796259" cy="19815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그룹 11">
            <a:extLst>
              <a:ext uri="{FF2B5EF4-FFF2-40B4-BE49-F238E27FC236}">
                <a16:creationId xmlns:a16="http://schemas.microsoft.com/office/drawing/2014/main" id="{6464495E-EC2E-5A34-9CF4-07DF4E42B14E}"/>
              </a:ext>
            </a:extLst>
          </p:cNvPr>
          <p:cNvGrpSpPr/>
          <p:nvPr/>
        </p:nvGrpSpPr>
        <p:grpSpPr>
          <a:xfrm>
            <a:off x="5161802" y="4376248"/>
            <a:ext cx="2067493" cy="1981516"/>
            <a:chOff x="3827806" y="4402025"/>
            <a:chExt cx="2067493" cy="1981516"/>
          </a:xfrm>
        </p:grpSpPr>
        <p:pic>
          <p:nvPicPr>
            <p:cNvPr id="13" name="Picture 2" descr="C:\Users\yjnam\AppData\Local\Microsoft\Windows\Temporary Internet Files\Content.IE5\BA3YQEZH\프로큐어(유)_200ml.jpg">
              <a:extLst>
                <a:ext uri="{FF2B5EF4-FFF2-40B4-BE49-F238E27FC236}">
                  <a16:creationId xmlns:a16="http://schemas.microsoft.com/office/drawing/2014/main" id="{65E0B284-9CC3-0B14-8110-0021405D0252}"/>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5452" t="9677" r="25451" b="10476"/>
            <a:stretch/>
          </p:blipFill>
          <p:spPr bwMode="auto">
            <a:xfrm>
              <a:off x="3827806" y="4402025"/>
              <a:ext cx="861361" cy="19815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yjnam\AppData\Local\Microsoft\Windows\Temporary Internet Files\Content.IE5\6OJ3F1BW\심마니(입)_3kg.jpg">
              <a:extLst>
                <a:ext uri="{FF2B5EF4-FFF2-40B4-BE49-F238E27FC236}">
                  <a16:creationId xmlns:a16="http://schemas.microsoft.com/office/drawing/2014/main" id="{A1A92E0B-CF2B-2009-F18C-FCA99046DCD0}"/>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10184" t="6105" r="11980" b="4550"/>
            <a:stretch/>
          </p:blipFill>
          <p:spPr bwMode="auto">
            <a:xfrm>
              <a:off x="4743171" y="4402025"/>
              <a:ext cx="1152128" cy="18706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그룹 17">
            <a:extLst>
              <a:ext uri="{FF2B5EF4-FFF2-40B4-BE49-F238E27FC236}">
                <a16:creationId xmlns:a16="http://schemas.microsoft.com/office/drawing/2014/main" id="{433C8BDE-E31F-44B7-6716-72D9FCBEAFE3}"/>
              </a:ext>
            </a:extLst>
          </p:cNvPr>
          <p:cNvGrpSpPr/>
          <p:nvPr/>
        </p:nvGrpSpPr>
        <p:grpSpPr>
          <a:xfrm>
            <a:off x="8799614" y="4357200"/>
            <a:ext cx="2105267" cy="2019611"/>
            <a:chOff x="6588224" y="4293096"/>
            <a:chExt cx="2105267" cy="2019611"/>
          </a:xfrm>
        </p:grpSpPr>
        <p:pic>
          <p:nvPicPr>
            <p:cNvPr id="19" name="Picture 4" descr="C:\Users\yjnam\AppData\Local\Microsoft\Windows\Temporary Internet Files\Content.IE5\5D27UDIK\하늘아래(미탁)_500ml.jpg">
              <a:extLst>
                <a:ext uri="{FF2B5EF4-FFF2-40B4-BE49-F238E27FC236}">
                  <a16:creationId xmlns:a16="http://schemas.microsoft.com/office/drawing/2014/main" id="{B30858C7-C5D6-C154-87B7-4001204D5EB1}"/>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9943" t="6105" r="27722" b="6667"/>
            <a:stretch/>
          </p:blipFill>
          <p:spPr bwMode="auto">
            <a:xfrm>
              <a:off x="7308304" y="4310473"/>
              <a:ext cx="687001" cy="20022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C:\Users\yjnam\AppData\Local\Microsoft\Windows\Temporary Internet Files\Content.IE5\GPN0W7ZO\신스타(액)_500ml.jpg">
              <a:extLst>
                <a:ext uri="{FF2B5EF4-FFF2-40B4-BE49-F238E27FC236}">
                  <a16:creationId xmlns:a16="http://schemas.microsoft.com/office/drawing/2014/main" id="{EAA1166D-BB0E-ADA0-85B8-5F49E11DE0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29044" t="6105" r="27722" b="6243"/>
            <a:stretch/>
          </p:blipFill>
          <p:spPr bwMode="auto">
            <a:xfrm>
              <a:off x="7995305" y="4293096"/>
              <a:ext cx="698186" cy="20022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yjnam\AppData\Local\Microsoft\Windows\Temporary Internet Files\Content.IE5\BA3YQEZH\천지창조(액상)_500ml.jpg">
              <a:extLst>
                <a:ext uri="{FF2B5EF4-FFF2-40B4-BE49-F238E27FC236}">
                  <a16:creationId xmlns:a16="http://schemas.microsoft.com/office/drawing/2014/main" id="{AF8EF266-7C0E-9BCC-DB35-530AC33BCEA8}"/>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7248" t="2540" r="24852" b="1865"/>
            <a:stretch/>
          </p:blipFill>
          <p:spPr bwMode="auto">
            <a:xfrm>
              <a:off x="6588224" y="4349817"/>
              <a:ext cx="681139" cy="19228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67802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75E3B0-D86E-F695-F290-D5998ABEB2FD}"/>
              </a:ext>
            </a:extLst>
          </p:cNvPr>
          <p:cNvSpPr>
            <a:spLocks noGrp="1"/>
          </p:cNvSpPr>
          <p:nvPr>
            <p:ph type="title"/>
          </p:nvPr>
        </p:nvSpPr>
        <p:spPr/>
        <p:txBody>
          <a:bodyPr/>
          <a:lstStyle/>
          <a:p>
            <a:r>
              <a:rPr lang="ko-KR" altLang="en-US" dirty="0"/>
              <a:t>농약 </a:t>
            </a:r>
            <a:r>
              <a:rPr lang="ko-KR" altLang="en-US" dirty="0" err="1"/>
              <a:t>읽는법</a:t>
            </a:r>
            <a:endParaRPr lang="ko-KR" altLang="en-US" dirty="0"/>
          </a:p>
        </p:txBody>
      </p:sp>
      <p:pic>
        <p:nvPicPr>
          <p:cNvPr id="12" name="그림 11">
            <a:extLst>
              <a:ext uri="{FF2B5EF4-FFF2-40B4-BE49-F238E27FC236}">
                <a16:creationId xmlns:a16="http://schemas.microsoft.com/office/drawing/2014/main" id="{66140B2E-7DC9-741C-1126-1C882B2E6D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30650" y="1667120"/>
            <a:ext cx="5048121" cy="4320480"/>
          </a:xfrm>
          <a:prstGeom prst="rect">
            <a:avLst/>
          </a:prstGeom>
        </p:spPr>
      </p:pic>
      <p:grpSp>
        <p:nvGrpSpPr>
          <p:cNvPr id="13" name="그룹 12">
            <a:extLst>
              <a:ext uri="{FF2B5EF4-FFF2-40B4-BE49-F238E27FC236}">
                <a16:creationId xmlns:a16="http://schemas.microsoft.com/office/drawing/2014/main" id="{EC75A9C9-7FE6-0701-127A-91784316B7AD}"/>
              </a:ext>
            </a:extLst>
          </p:cNvPr>
          <p:cNvGrpSpPr/>
          <p:nvPr/>
        </p:nvGrpSpPr>
        <p:grpSpPr>
          <a:xfrm>
            <a:off x="2239497" y="1898731"/>
            <a:ext cx="3178695" cy="648072"/>
            <a:chOff x="1321296" y="1700808"/>
            <a:chExt cx="3178695" cy="648072"/>
          </a:xfrm>
        </p:grpSpPr>
        <p:sp>
          <p:nvSpPr>
            <p:cNvPr id="14" name="직사각형 13">
              <a:extLst>
                <a:ext uri="{FF2B5EF4-FFF2-40B4-BE49-F238E27FC236}">
                  <a16:creationId xmlns:a16="http://schemas.microsoft.com/office/drawing/2014/main" id="{B08E2974-EAD5-6D4A-18A2-F5BC5740831F}"/>
                </a:ext>
              </a:extLst>
            </p:cNvPr>
            <p:cNvSpPr/>
            <p:nvPr/>
          </p:nvSpPr>
          <p:spPr>
            <a:xfrm>
              <a:off x="3418958" y="1700808"/>
              <a:ext cx="1081033"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94841D7-9982-2FC4-FC59-EC7640FB3197}"/>
                </a:ext>
              </a:extLst>
            </p:cNvPr>
            <p:cNvCxnSpPr/>
            <p:nvPr/>
          </p:nvCxnSpPr>
          <p:spPr>
            <a:xfrm flipH="1">
              <a:off x="2483768" y="1988840"/>
              <a:ext cx="94825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06C1EA-E27A-09B6-54F6-E647FDB9A286}"/>
                </a:ext>
              </a:extLst>
            </p:cNvPr>
            <p:cNvSpPr txBox="1"/>
            <p:nvPr/>
          </p:nvSpPr>
          <p:spPr>
            <a:xfrm>
              <a:off x="1321296" y="1702549"/>
              <a:ext cx="1234480" cy="646331"/>
            </a:xfrm>
            <a:prstGeom prst="rect">
              <a:avLst/>
            </a:prstGeom>
            <a:solidFill>
              <a:srgbClr val="135063"/>
            </a:solidFill>
            <a:ln>
              <a:noFill/>
            </a:ln>
          </p:spPr>
          <p:txBody>
            <a:bodyPr wrap="square" rtlCol="0">
              <a:spAutoFit/>
            </a:bodyPr>
            <a:lstStyle/>
            <a:p>
              <a:pPr algn="ctr"/>
              <a:r>
                <a:rPr lang="ko-KR" altLang="en-US" b="1" dirty="0"/>
                <a:t>품목별</a:t>
              </a:r>
              <a:endParaRPr lang="en-US" altLang="ko-KR" b="1" dirty="0"/>
            </a:p>
            <a:p>
              <a:pPr algn="ctr"/>
              <a:r>
                <a:rPr lang="ko-KR" altLang="en-US" b="1" dirty="0"/>
                <a:t>구분번호</a:t>
              </a:r>
            </a:p>
          </p:txBody>
        </p:sp>
      </p:grpSp>
      <p:grpSp>
        <p:nvGrpSpPr>
          <p:cNvPr id="36" name="그룹 35">
            <a:extLst>
              <a:ext uri="{FF2B5EF4-FFF2-40B4-BE49-F238E27FC236}">
                <a16:creationId xmlns:a16="http://schemas.microsoft.com/office/drawing/2014/main" id="{94FBEEF4-474F-ED80-4889-20DAA3AD5C27}"/>
              </a:ext>
            </a:extLst>
          </p:cNvPr>
          <p:cNvGrpSpPr/>
          <p:nvPr/>
        </p:nvGrpSpPr>
        <p:grpSpPr>
          <a:xfrm>
            <a:off x="5161607" y="2780928"/>
            <a:ext cx="4441930" cy="1017404"/>
            <a:chOff x="4175955" y="2780928"/>
            <a:chExt cx="4441930" cy="1017404"/>
          </a:xfrm>
        </p:grpSpPr>
        <p:sp>
          <p:nvSpPr>
            <p:cNvPr id="37" name="직사각형 36">
              <a:extLst>
                <a:ext uri="{FF2B5EF4-FFF2-40B4-BE49-F238E27FC236}">
                  <a16:creationId xmlns:a16="http://schemas.microsoft.com/office/drawing/2014/main" id="{EAB2692C-5F6C-FFFF-D830-1A9716104491}"/>
                </a:ext>
              </a:extLst>
            </p:cNvPr>
            <p:cNvSpPr/>
            <p:nvPr/>
          </p:nvSpPr>
          <p:spPr>
            <a:xfrm>
              <a:off x="4175955" y="2780928"/>
              <a:ext cx="165618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E79377AB-108F-2BE3-5A50-C255E06CED11}"/>
                </a:ext>
              </a:extLst>
            </p:cNvPr>
            <p:cNvSpPr/>
            <p:nvPr/>
          </p:nvSpPr>
          <p:spPr>
            <a:xfrm>
              <a:off x="4499992" y="3429000"/>
              <a:ext cx="1080120"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B3F5877D-51F7-D12E-1FEA-E7F360684D13}"/>
                </a:ext>
              </a:extLst>
            </p:cNvPr>
            <p:cNvCxnSpPr>
              <a:stCxn id="37" idx="3"/>
            </p:cNvCxnSpPr>
            <p:nvPr/>
          </p:nvCxnSpPr>
          <p:spPr>
            <a:xfrm>
              <a:off x="5832139" y="3104964"/>
              <a:ext cx="1548173"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B11CC52-4369-6845-E5B8-F570E030747A}"/>
                </a:ext>
              </a:extLst>
            </p:cNvPr>
            <p:cNvCxnSpPr/>
            <p:nvPr/>
          </p:nvCxnSpPr>
          <p:spPr>
            <a:xfrm>
              <a:off x="5587087" y="3645024"/>
              <a:ext cx="17932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240AAA8-17E5-7CC1-19EF-28E2CCE1F3C8}"/>
                </a:ext>
              </a:extLst>
            </p:cNvPr>
            <p:cNvSpPr txBox="1"/>
            <p:nvPr/>
          </p:nvSpPr>
          <p:spPr>
            <a:xfrm>
              <a:off x="7387287" y="3429000"/>
              <a:ext cx="1230598" cy="369332"/>
            </a:xfrm>
            <a:prstGeom prst="rect">
              <a:avLst/>
            </a:prstGeom>
            <a:solidFill>
              <a:srgbClr val="135063"/>
            </a:solidFill>
            <a:ln>
              <a:noFill/>
            </a:ln>
          </p:spPr>
          <p:txBody>
            <a:bodyPr wrap="square" rtlCol="0">
              <a:spAutoFit/>
            </a:bodyPr>
            <a:lstStyle/>
            <a:p>
              <a:pPr algn="ctr"/>
              <a:r>
                <a:rPr lang="ko-KR" altLang="en-US" b="1" dirty="0"/>
                <a:t>품목명</a:t>
              </a:r>
            </a:p>
          </p:txBody>
        </p:sp>
        <p:sp>
          <p:nvSpPr>
            <p:cNvPr id="42" name="TextBox 41">
              <a:extLst>
                <a:ext uri="{FF2B5EF4-FFF2-40B4-BE49-F238E27FC236}">
                  <a16:creationId xmlns:a16="http://schemas.microsoft.com/office/drawing/2014/main" id="{749D8F16-3509-EF1F-969F-3CE6A183AFF0}"/>
                </a:ext>
              </a:extLst>
            </p:cNvPr>
            <p:cNvSpPr txBox="1"/>
            <p:nvPr/>
          </p:nvSpPr>
          <p:spPr>
            <a:xfrm>
              <a:off x="7418868" y="2906361"/>
              <a:ext cx="1155116" cy="369332"/>
            </a:xfrm>
            <a:prstGeom prst="rect">
              <a:avLst/>
            </a:prstGeom>
            <a:solidFill>
              <a:srgbClr val="135063"/>
            </a:solidFill>
            <a:ln>
              <a:noFill/>
            </a:ln>
          </p:spPr>
          <p:txBody>
            <a:bodyPr wrap="square" rtlCol="0">
              <a:spAutoFit/>
            </a:bodyPr>
            <a:lstStyle/>
            <a:p>
              <a:pPr algn="ctr"/>
              <a:r>
                <a:rPr lang="ko-KR" altLang="en-US" b="1" dirty="0"/>
                <a:t>상표명</a:t>
              </a:r>
            </a:p>
          </p:txBody>
        </p:sp>
      </p:grpSp>
    </p:spTree>
    <p:extLst>
      <p:ext uri="{BB962C8B-B14F-4D97-AF65-F5344CB8AC3E}">
        <p14:creationId xmlns:p14="http://schemas.microsoft.com/office/powerpoint/2010/main" val="1788827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B34390-1A50-2ABE-913D-52D4EFB31CE1}"/>
              </a:ext>
            </a:extLst>
          </p:cNvPr>
          <p:cNvSpPr>
            <a:spLocks noGrp="1"/>
          </p:cNvSpPr>
          <p:nvPr>
            <p:ph type="title"/>
          </p:nvPr>
        </p:nvSpPr>
        <p:spPr/>
        <p:txBody>
          <a:bodyPr/>
          <a:lstStyle/>
          <a:p>
            <a:r>
              <a:rPr lang="ko-KR" altLang="en-US" dirty="0"/>
              <a:t>농약 </a:t>
            </a:r>
            <a:r>
              <a:rPr lang="ko-KR" altLang="en-US" dirty="0" err="1"/>
              <a:t>읽는법</a:t>
            </a:r>
            <a:endParaRPr lang="ko-KR" altLang="en-US" dirty="0"/>
          </a:p>
        </p:txBody>
      </p:sp>
      <p:pic>
        <p:nvPicPr>
          <p:cNvPr id="11" name="그림 10">
            <a:extLst>
              <a:ext uri="{FF2B5EF4-FFF2-40B4-BE49-F238E27FC236}">
                <a16:creationId xmlns:a16="http://schemas.microsoft.com/office/drawing/2014/main" id="{F1D4865F-8C45-108C-0C53-1834A9F63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11527" y="1805913"/>
            <a:ext cx="5646373" cy="4234780"/>
          </a:xfrm>
          <a:prstGeom prst="rect">
            <a:avLst/>
          </a:prstGeom>
        </p:spPr>
      </p:pic>
      <p:sp>
        <p:nvSpPr>
          <p:cNvPr id="12" name="직사각형 11">
            <a:extLst>
              <a:ext uri="{FF2B5EF4-FFF2-40B4-BE49-F238E27FC236}">
                <a16:creationId xmlns:a16="http://schemas.microsoft.com/office/drawing/2014/main" id="{6DE8B9E8-5970-36C6-617F-477F43766435}"/>
              </a:ext>
            </a:extLst>
          </p:cNvPr>
          <p:cNvSpPr/>
          <p:nvPr/>
        </p:nvSpPr>
        <p:spPr>
          <a:xfrm>
            <a:off x="4915086" y="1930461"/>
            <a:ext cx="1457169" cy="25506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a:extLst>
              <a:ext uri="{FF2B5EF4-FFF2-40B4-BE49-F238E27FC236}">
                <a16:creationId xmlns:a16="http://schemas.microsoft.com/office/drawing/2014/main" id="{94BB4CB3-401E-B4C7-F9C2-071EBF8EB304}"/>
              </a:ext>
            </a:extLst>
          </p:cNvPr>
          <p:cNvCxnSpPr/>
          <p:nvPr/>
        </p:nvCxnSpPr>
        <p:spPr>
          <a:xfrm flipH="1">
            <a:off x="3966834" y="2703368"/>
            <a:ext cx="94825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1B0766C-A24B-4447-A007-A62095AB82EA}"/>
              </a:ext>
            </a:extLst>
          </p:cNvPr>
          <p:cNvSpPr txBox="1"/>
          <p:nvPr/>
        </p:nvSpPr>
        <p:spPr>
          <a:xfrm>
            <a:off x="2189941" y="2282439"/>
            <a:ext cx="1584176" cy="923330"/>
          </a:xfrm>
          <a:prstGeom prst="rect">
            <a:avLst/>
          </a:prstGeom>
          <a:solidFill>
            <a:srgbClr val="135063"/>
          </a:solidFill>
          <a:ln>
            <a:noFill/>
          </a:ln>
        </p:spPr>
        <p:txBody>
          <a:bodyPr wrap="square" rtlCol="0">
            <a:spAutoFit/>
          </a:bodyPr>
          <a:lstStyle/>
          <a:p>
            <a:pPr algn="ctr"/>
            <a:r>
              <a:rPr lang="ko-KR" altLang="en-US" b="1" dirty="0"/>
              <a:t>등록사항</a:t>
            </a:r>
            <a:endParaRPr lang="en-US" altLang="ko-KR" b="1" dirty="0"/>
          </a:p>
          <a:p>
            <a:pPr algn="ctr"/>
            <a:r>
              <a:rPr lang="ko-KR" altLang="en-US" b="1" dirty="0"/>
              <a:t>희석배수</a:t>
            </a:r>
            <a:endParaRPr lang="en-US" altLang="ko-KR" b="1" dirty="0"/>
          </a:p>
          <a:p>
            <a:pPr algn="ctr"/>
            <a:r>
              <a:rPr lang="ko-KR" altLang="en-US" b="1" dirty="0"/>
              <a:t>안전사용기준</a:t>
            </a:r>
          </a:p>
        </p:txBody>
      </p:sp>
    </p:spTree>
    <p:extLst>
      <p:ext uri="{BB962C8B-B14F-4D97-AF65-F5344CB8AC3E}">
        <p14:creationId xmlns:p14="http://schemas.microsoft.com/office/powerpoint/2010/main" val="3366033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F70B34-944E-7C03-EE18-3CBE938D5160}"/>
              </a:ext>
            </a:extLst>
          </p:cNvPr>
          <p:cNvSpPr>
            <a:spLocks noGrp="1"/>
          </p:cNvSpPr>
          <p:nvPr>
            <p:ph type="title"/>
          </p:nvPr>
        </p:nvSpPr>
        <p:spPr/>
        <p:txBody>
          <a:bodyPr/>
          <a:lstStyle/>
          <a:p>
            <a:r>
              <a:rPr lang="ko-KR" altLang="en-US" dirty="0"/>
              <a:t>강 의 순 서</a:t>
            </a:r>
          </a:p>
        </p:txBody>
      </p:sp>
      <p:grpSp>
        <p:nvGrpSpPr>
          <p:cNvPr id="5" name="그룹 4">
            <a:extLst>
              <a:ext uri="{FF2B5EF4-FFF2-40B4-BE49-F238E27FC236}">
                <a16:creationId xmlns:a16="http://schemas.microsoft.com/office/drawing/2014/main" id="{FF00282F-8F7E-2694-8BF1-B305DB590C9C}"/>
              </a:ext>
            </a:extLst>
          </p:cNvPr>
          <p:cNvGrpSpPr/>
          <p:nvPr/>
        </p:nvGrpSpPr>
        <p:grpSpPr>
          <a:xfrm>
            <a:off x="3213846" y="1112278"/>
            <a:ext cx="4672328" cy="698594"/>
            <a:chOff x="3213846" y="1112278"/>
            <a:chExt cx="4672328" cy="698594"/>
          </a:xfrm>
        </p:grpSpPr>
        <p:sp>
          <p:nvSpPr>
            <p:cNvPr id="3" name="타원 2">
              <a:extLst>
                <a:ext uri="{FF2B5EF4-FFF2-40B4-BE49-F238E27FC236}">
                  <a16:creationId xmlns:a16="http://schemas.microsoft.com/office/drawing/2014/main" id="{EFD671AB-3D61-CB5E-0CF3-081C33079840}"/>
                </a:ext>
              </a:extLst>
            </p:cNvPr>
            <p:cNvSpPr/>
            <p:nvPr/>
          </p:nvSpPr>
          <p:spPr>
            <a:xfrm>
              <a:off x="3213846" y="1112278"/>
              <a:ext cx="730624" cy="698594"/>
            </a:xfrm>
            <a:prstGeom prst="ellipse">
              <a:avLst/>
            </a:prstGeom>
            <a:solidFill>
              <a:srgbClr val="27272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Bahnschrift Condensed" panose="020B0502040204020203" pitchFamily="34" charset="0"/>
                  <a:ea typeface="KoPub바탕체 Light" panose="00000300000000000000" pitchFamily="2" charset="-127"/>
                </a:rPr>
                <a:t>01</a:t>
              </a:r>
              <a:endParaRPr lang="ko-KR" altLang="en-US" sz="2800" dirty="0">
                <a:latin typeface="Bahnschrift Condensed" panose="020B0502040204020203" pitchFamily="34" charset="0"/>
                <a:ea typeface="KoPub바탕체 Light" panose="00000300000000000000" pitchFamily="2" charset="-127"/>
              </a:endParaRPr>
            </a:p>
          </p:txBody>
        </p:sp>
        <p:sp>
          <p:nvSpPr>
            <p:cNvPr id="4" name="TextBox 3">
              <a:extLst>
                <a:ext uri="{FF2B5EF4-FFF2-40B4-BE49-F238E27FC236}">
                  <a16:creationId xmlns:a16="http://schemas.microsoft.com/office/drawing/2014/main" id="{6A38DBC9-8A01-5338-1A65-4269C111995C}"/>
                </a:ext>
              </a:extLst>
            </p:cNvPr>
            <p:cNvSpPr txBox="1"/>
            <p:nvPr/>
          </p:nvSpPr>
          <p:spPr>
            <a:xfrm>
              <a:off x="4116515" y="1276909"/>
              <a:ext cx="3769659" cy="461665"/>
            </a:xfrm>
            <a:prstGeom prst="rect">
              <a:avLst/>
            </a:prstGeom>
            <a:noFill/>
          </p:spPr>
          <p:txBody>
            <a:bodyPr wrap="square" rtlCol="0">
              <a:spAutoFit/>
            </a:bodyPr>
            <a:lstStyle/>
            <a:p>
              <a:r>
                <a:rPr lang="ko-KR" altLang="en-US" sz="2400" dirty="0">
                  <a:solidFill>
                    <a:schemeClr val="bg1"/>
                  </a:solidFill>
                  <a:latin typeface="KoPub돋움체 Light" panose="00000300000000000000" pitchFamily="2" charset="-127"/>
                  <a:ea typeface="KoPub돋움체 Light" panose="00000300000000000000" pitchFamily="2" charset="-127"/>
                </a:rPr>
                <a:t>업무소개</a:t>
              </a:r>
            </a:p>
          </p:txBody>
        </p:sp>
      </p:grpSp>
      <p:grpSp>
        <p:nvGrpSpPr>
          <p:cNvPr id="27" name="그룹 26">
            <a:extLst>
              <a:ext uri="{FF2B5EF4-FFF2-40B4-BE49-F238E27FC236}">
                <a16:creationId xmlns:a16="http://schemas.microsoft.com/office/drawing/2014/main" id="{A4C4000D-4EF6-9B46-5EFC-17196D73AF0E}"/>
              </a:ext>
            </a:extLst>
          </p:cNvPr>
          <p:cNvGrpSpPr/>
          <p:nvPr/>
        </p:nvGrpSpPr>
        <p:grpSpPr>
          <a:xfrm>
            <a:off x="3213846" y="2295948"/>
            <a:ext cx="5233468" cy="698594"/>
            <a:chOff x="3213846" y="1112278"/>
            <a:chExt cx="5233468" cy="698594"/>
          </a:xfrm>
        </p:grpSpPr>
        <p:sp>
          <p:nvSpPr>
            <p:cNvPr id="28" name="타원 27">
              <a:extLst>
                <a:ext uri="{FF2B5EF4-FFF2-40B4-BE49-F238E27FC236}">
                  <a16:creationId xmlns:a16="http://schemas.microsoft.com/office/drawing/2014/main" id="{02D41526-9697-88C2-F6E4-2FBC3308BF91}"/>
                </a:ext>
              </a:extLst>
            </p:cNvPr>
            <p:cNvSpPr/>
            <p:nvPr/>
          </p:nvSpPr>
          <p:spPr>
            <a:xfrm>
              <a:off x="3213846" y="1112278"/>
              <a:ext cx="730624" cy="698594"/>
            </a:xfrm>
            <a:prstGeom prst="ellipse">
              <a:avLst/>
            </a:prstGeom>
            <a:solidFill>
              <a:srgbClr val="27272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Bahnschrift Condensed" panose="020B0502040204020203" pitchFamily="34" charset="0"/>
                  <a:ea typeface="KoPub바탕체 Light" panose="00000300000000000000" pitchFamily="2" charset="-127"/>
                </a:rPr>
                <a:t>02</a:t>
              </a:r>
              <a:endParaRPr lang="ko-KR" altLang="en-US" sz="2800" dirty="0">
                <a:latin typeface="Bahnschrift Condensed" panose="020B0502040204020203" pitchFamily="34" charset="0"/>
                <a:ea typeface="KoPub바탕체 Light" panose="00000300000000000000" pitchFamily="2" charset="-127"/>
              </a:endParaRPr>
            </a:p>
          </p:txBody>
        </p:sp>
        <p:sp>
          <p:nvSpPr>
            <p:cNvPr id="29" name="TextBox 28">
              <a:extLst>
                <a:ext uri="{FF2B5EF4-FFF2-40B4-BE49-F238E27FC236}">
                  <a16:creationId xmlns:a16="http://schemas.microsoft.com/office/drawing/2014/main" id="{56F28A90-2859-1D46-A921-C2B68C883E9F}"/>
                </a:ext>
              </a:extLst>
            </p:cNvPr>
            <p:cNvSpPr txBox="1"/>
            <p:nvPr/>
          </p:nvSpPr>
          <p:spPr>
            <a:xfrm>
              <a:off x="4116515" y="1197398"/>
              <a:ext cx="4330799" cy="523220"/>
            </a:xfrm>
            <a:prstGeom prst="rect">
              <a:avLst/>
            </a:prstGeom>
            <a:noFill/>
          </p:spPr>
          <p:txBody>
            <a:bodyPr wrap="square" rtlCol="0">
              <a:spAutoFit/>
            </a:bodyPr>
            <a:lstStyle/>
            <a:p>
              <a:r>
                <a:rPr lang="en-US" altLang="ko-KR" sz="2800" dirty="0">
                  <a:solidFill>
                    <a:schemeClr val="bg1"/>
                  </a:solidFill>
                  <a:latin typeface="KoPub돋움체 Light" panose="00000300000000000000" pitchFamily="2" charset="-127"/>
                  <a:ea typeface="KoPub돋움체 Light" panose="00000300000000000000" pitchFamily="2" charset="-127"/>
                </a:rPr>
                <a:t>PLS</a:t>
              </a:r>
              <a:r>
                <a:rPr lang="en-US" altLang="ko-KR" sz="2400" dirty="0">
                  <a:solidFill>
                    <a:schemeClr val="bg1"/>
                  </a:solidFill>
                  <a:latin typeface="KoPub돋움체 Light" panose="00000300000000000000" pitchFamily="2" charset="-127"/>
                  <a:ea typeface="KoPub돋움체 Light" panose="00000300000000000000" pitchFamily="2" charset="-127"/>
                </a:rPr>
                <a:t>(</a:t>
              </a:r>
              <a:r>
                <a:rPr lang="ko-KR" altLang="en-US" sz="2400" dirty="0" err="1">
                  <a:solidFill>
                    <a:schemeClr val="bg1"/>
                  </a:solidFill>
                  <a:latin typeface="KoPub돋움체 Light" panose="00000300000000000000" pitchFamily="2" charset="-127"/>
                  <a:ea typeface="KoPub돋움체 Light" panose="00000300000000000000" pitchFamily="2" charset="-127"/>
                </a:rPr>
                <a:t>농약허용물질목록관리</a:t>
              </a:r>
              <a:r>
                <a:rPr lang="en-US" altLang="ko-KR" sz="2400" dirty="0">
                  <a:solidFill>
                    <a:schemeClr val="bg1"/>
                  </a:solidFill>
                  <a:latin typeface="KoPub돋움체 Light" panose="00000300000000000000" pitchFamily="2" charset="-127"/>
                  <a:ea typeface="KoPub돋움체 Light" panose="00000300000000000000" pitchFamily="2" charset="-127"/>
                </a:rPr>
                <a:t>)</a:t>
              </a:r>
              <a:endParaRPr lang="ko-KR" altLang="en-US" sz="2400" dirty="0">
                <a:solidFill>
                  <a:schemeClr val="bg1"/>
                </a:solidFill>
                <a:latin typeface="KoPub돋움체 Light" panose="00000300000000000000" pitchFamily="2" charset="-127"/>
                <a:ea typeface="KoPub돋움체 Light" panose="00000300000000000000" pitchFamily="2" charset="-127"/>
              </a:endParaRPr>
            </a:p>
          </p:txBody>
        </p:sp>
      </p:grpSp>
      <p:grpSp>
        <p:nvGrpSpPr>
          <p:cNvPr id="30" name="그룹 29">
            <a:extLst>
              <a:ext uri="{FF2B5EF4-FFF2-40B4-BE49-F238E27FC236}">
                <a16:creationId xmlns:a16="http://schemas.microsoft.com/office/drawing/2014/main" id="{C7D92DD8-C29C-C091-F755-0DB78071F092}"/>
              </a:ext>
            </a:extLst>
          </p:cNvPr>
          <p:cNvGrpSpPr/>
          <p:nvPr/>
        </p:nvGrpSpPr>
        <p:grpSpPr>
          <a:xfrm>
            <a:off x="3213846" y="3496890"/>
            <a:ext cx="5447224" cy="1898002"/>
            <a:chOff x="3213846" y="1112278"/>
            <a:chExt cx="5447224" cy="1898002"/>
          </a:xfrm>
        </p:grpSpPr>
        <p:sp>
          <p:nvSpPr>
            <p:cNvPr id="31" name="타원 30">
              <a:extLst>
                <a:ext uri="{FF2B5EF4-FFF2-40B4-BE49-F238E27FC236}">
                  <a16:creationId xmlns:a16="http://schemas.microsoft.com/office/drawing/2014/main" id="{76E6B8D0-150F-B99A-E25E-8AB54810A2E5}"/>
                </a:ext>
              </a:extLst>
            </p:cNvPr>
            <p:cNvSpPr/>
            <p:nvPr/>
          </p:nvSpPr>
          <p:spPr>
            <a:xfrm>
              <a:off x="3213846" y="1112278"/>
              <a:ext cx="730624" cy="698594"/>
            </a:xfrm>
            <a:prstGeom prst="ellipse">
              <a:avLst/>
            </a:prstGeom>
            <a:solidFill>
              <a:srgbClr val="27272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Bahnschrift Condensed" panose="020B0502040204020203" pitchFamily="34" charset="0"/>
                  <a:ea typeface="KoPub바탕체 Light" panose="00000300000000000000" pitchFamily="2" charset="-127"/>
                </a:rPr>
                <a:t>03</a:t>
              </a:r>
              <a:endParaRPr lang="ko-KR" altLang="en-US" sz="2800" dirty="0">
                <a:latin typeface="Bahnschrift Condensed" panose="020B0502040204020203" pitchFamily="34" charset="0"/>
                <a:ea typeface="KoPub바탕체 Light" panose="00000300000000000000" pitchFamily="2" charset="-127"/>
              </a:endParaRPr>
            </a:p>
          </p:txBody>
        </p:sp>
        <p:sp>
          <p:nvSpPr>
            <p:cNvPr id="32" name="TextBox 31">
              <a:extLst>
                <a:ext uri="{FF2B5EF4-FFF2-40B4-BE49-F238E27FC236}">
                  <a16:creationId xmlns:a16="http://schemas.microsoft.com/office/drawing/2014/main" id="{992C79D8-1BEA-0E9F-2C42-9B72C5960FAC}"/>
                </a:ext>
              </a:extLst>
            </p:cNvPr>
            <p:cNvSpPr txBox="1"/>
            <p:nvPr/>
          </p:nvSpPr>
          <p:spPr>
            <a:xfrm>
              <a:off x="4116515" y="1276909"/>
              <a:ext cx="4544555" cy="461665"/>
            </a:xfrm>
            <a:prstGeom prst="rect">
              <a:avLst/>
            </a:prstGeom>
            <a:noFill/>
          </p:spPr>
          <p:txBody>
            <a:bodyPr wrap="square" rtlCol="0">
              <a:spAutoFit/>
            </a:bodyPr>
            <a:lstStyle/>
            <a:p>
              <a:r>
                <a:rPr lang="ko-KR" altLang="en-US" sz="2400" dirty="0">
                  <a:solidFill>
                    <a:schemeClr val="bg1"/>
                  </a:solidFill>
                  <a:latin typeface="KoPub돋움체 Light" panose="00000300000000000000" pitchFamily="2" charset="-127"/>
                  <a:ea typeface="KoPub돋움체 Light" panose="00000300000000000000" pitchFamily="2" charset="-127"/>
                </a:rPr>
                <a:t>미생물의 이해 및 이용방법</a:t>
              </a:r>
            </a:p>
          </p:txBody>
        </p:sp>
        <p:sp>
          <p:nvSpPr>
            <p:cNvPr id="6" name="타원 5">
              <a:extLst>
                <a:ext uri="{FF2B5EF4-FFF2-40B4-BE49-F238E27FC236}">
                  <a16:creationId xmlns:a16="http://schemas.microsoft.com/office/drawing/2014/main" id="{1B872039-17BB-CB58-4209-06822F13D9BC}"/>
                </a:ext>
              </a:extLst>
            </p:cNvPr>
            <p:cNvSpPr/>
            <p:nvPr/>
          </p:nvSpPr>
          <p:spPr>
            <a:xfrm>
              <a:off x="3213846" y="2311686"/>
              <a:ext cx="730624" cy="698594"/>
            </a:xfrm>
            <a:prstGeom prst="ellipse">
              <a:avLst/>
            </a:prstGeom>
            <a:solidFill>
              <a:srgbClr val="27272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Bahnschrift Condensed" panose="020B0502040204020203" pitchFamily="34" charset="0"/>
                  <a:ea typeface="KoPub바탕체 Light" panose="00000300000000000000" pitchFamily="2" charset="-127"/>
                </a:rPr>
                <a:t>04</a:t>
              </a:r>
              <a:endParaRPr lang="ko-KR" altLang="en-US" sz="2800" dirty="0">
                <a:latin typeface="Bahnschrift Condensed" panose="020B0502040204020203" pitchFamily="34" charset="0"/>
                <a:ea typeface="KoPub바탕체 Light" panose="00000300000000000000" pitchFamily="2" charset="-127"/>
              </a:endParaRPr>
            </a:p>
          </p:txBody>
        </p:sp>
      </p:grpSp>
      <p:sp>
        <p:nvSpPr>
          <p:cNvPr id="35" name="TextBox 34">
            <a:extLst>
              <a:ext uri="{FF2B5EF4-FFF2-40B4-BE49-F238E27FC236}">
                <a16:creationId xmlns:a16="http://schemas.microsoft.com/office/drawing/2014/main" id="{8CC13586-DEA9-AABC-45DD-84E49D868C85}"/>
              </a:ext>
            </a:extLst>
          </p:cNvPr>
          <p:cNvSpPr txBox="1"/>
          <p:nvPr/>
        </p:nvSpPr>
        <p:spPr>
          <a:xfrm>
            <a:off x="4116515" y="4814762"/>
            <a:ext cx="7113980" cy="461665"/>
          </a:xfrm>
          <a:prstGeom prst="rect">
            <a:avLst/>
          </a:prstGeom>
          <a:noFill/>
        </p:spPr>
        <p:txBody>
          <a:bodyPr wrap="square" rtlCol="0">
            <a:spAutoFit/>
          </a:bodyPr>
          <a:lstStyle/>
          <a:p>
            <a:r>
              <a:rPr lang="ko-KR" altLang="en-US" sz="2400" dirty="0">
                <a:solidFill>
                  <a:schemeClr val="bg1"/>
                </a:solidFill>
                <a:latin typeface="KoPub돋움체 Light" panose="00000300000000000000" pitchFamily="2" charset="-127"/>
                <a:ea typeface="KoPub돋움체 Light" panose="00000300000000000000" pitchFamily="2" charset="-127"/>
              </a:rPr>
              <a:t>비료적정관리 위한 토양시비처방서 활용방법</a:t>
            </a:r>
          </a:p>
        </p:txBody>
      </p:sp>
    </p:spTree>
    <p:extLst>
      <p:ext uri="{BB962C8B-B14F-4D97-AF65-F5344CB8AC3E}">
        <p14:creationId xmlns:p14="http://schemas.microsoft.com/office/powerpoint/2010/main" val="3561721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3F3E7D-8DB3-1897-AB8E-7DA55F767130}"/>
              </a:ext>
            </a:extLst>
          </p:cNvPr>
          <p:cNvSpPr>
            <a:spLocks noGrp="1"/>
          </p:cNvSpPr>
          <p:nvPr>
            <p:ph type="title"/>
          </p:nvPr>
        </p:nvSpPr>
        <p:spPr/>
        <p:txBody>
          <a:bodyPr/>
          <a:lstStyle/>
          <a:p>
            <a:r>
              <a:rPr lang="ko-KR" altLang="en-US" dirty="0"/>
              <a:t>동일성분 중복살포 유의</a:t>
            </a:r>
          </a:p>
        </p:txBody>
      </p:sp>
      <p:graphicFrame>
        <p:nvGraphicFramePr>
          <p:cNvPr id="6" name="object 3">
            <a:extLst>
              <a:ext uri="{FF2B5EF4-FFF2-40B4-BE49-F238E27FC236}">
                <a16:creationId xmlns:a16="http://schemas.microsoft.com/office/drawing/2014/main" id="{1CED1A28-80D7-1145-2D68-D8D28CADD03D}"/>
              </a:ext>
            </a:extLst>
          </p:cNvPr>
          <p:cNvGraphicFramePr>
            <a:graphicFrameLocks noGrp="1"/>
          </p:cNvGraphicFramePr>
          <p:nvPr>
            <p:extLst>
              <p:ext uri="{D42A27DB-BD31-4B8C-83A1-F6EECF244321}">
                <p14:modId xmlns:p14="http://schemas.microsoft.com/office/powerpoint/2010/main" val="887897605"/>
              </p:ext>
            </p:extLst>
          </p:nvPr>
        </p:nvGraphicFramePr>
        <p:xfrm>
          <a:off x="1845436" y="1873441"/>
          <a:ext cx="8501380" cy="4508541"/>
        </p:xfrm>
        <a:graphic>
          <a:graphicData uri="http://schemas.openxmlformats.org/drawingml/2006/table">
            <a:tbl>
              <a:tblPr firstRow="1" bandRow="1">
                <a:tableStyleId>{2D5ABB26-0587-4C30-8999-92F81FD0307C}</a:tableStyleId>
              </a:tblPr>
              <a:tblGrid>
                <a:gridCol w="4377055">
                  <a:extLst>
                    <a:ext uri="{9D8B030D-6E8A-4147-A177-3AD203B41FA5}">
                      <a16:colId xmlns:a16="http://schemas.microsoft.com/office/drawing/2014/main" val="20000"/>
                    </a:ext>
                  </a:extLst>
                </a:gridCol>
                <a:gridCol w="4124325">
                  <a:extLst>
                    <a:ext uri="{9D8B030D-6E8A-4147-A177-3AD203B41FA5}">
                      <a16:colId xmlns:a16="http://schemas.microsoft.com/office/drawing/2014/main" val="20001"/>
                    </a:ext>
                  </a:extLst>
                </a:gridCol>
              </a:tblGrid>
              <a:tr h="280670">
                <a:tc>
                  <a:txBody>
                    <a:bodyPr/>
                    <a:lstStyle/>
                    <a:p>
                      <a:pPr marL="124460" algn="ctr">
                        <a:lnSpc>
                          <a:spcPts val="2110"/>
                        </a:lnSpc>
                      </a:pPr>
                      <a:r>
                        <a:rPr sz="1800" dirty="0">
                          <a:solidFill>
                            <a:srgbClr val="244060"/>
                          </a:solidFill>
                          <a:latin typeface="HY헤드라인M"/>
                          <a:ea typeface="KoPub돋움체 Light" panose="00000300000000000000"/>
                          <a:cs typeface="HY헤드라인M"/>
                        </a:rPr>
                        <a:t>품목명</a:t>
                      </a:r>
                      <a:endParaRPr sz="1800" dirty="0">
                        <a:latin typeface="HY헤드라인M"/>
                        <a:ea typeface="KoPub돋움체 Light" panose="00000300000000000000"/>
                        <a:cs typeface="HY헤드라인M"/>
                      </a:endParaRPr>
                    </a:p>
                  </a:txBody>
                  <a:tcPr marL="0" marR="0" marT="0" marB="0">
                    <a:lnT w="28575">
                      <a:solidFill>
                        <a:srgbClr val="000000"/>
                      </a:solidFill>
                      <a:prstDash val="solid"/>
                    </a:lnT>
                    <a:lnB w="28575">
                      <a:solidFill>
                        <a:srgbClr val="000000"/>
                      </a:solidFill>
                      <a:prstDash val="solid"/>
                    </a:lnB>
                  </a:tcPr>
                </a:tc>
                <a:tc>
                  <a:txBody>
                    <a:bodyPr/>
                    <a:lstStyle/>
                    <a:p>
                      <a:pPr marL="125730" algn="ctr">
                        <a:lnSpc>
                          <a:spcPts val="2110"/>
                        </a:lnSpc>
                      </a:pPr>
                      <a:r>
                        <a:rPr sz="1800" dirty="0">
                          <a:solidFill>
                            <a:srgbClr val="8E0000"/>
                          </a:solidFill>
                          <a:latin typeface="HY헤드라인M"/>
                          <a:ea typeface="KoPub돋움체 Light" panose="00000300000000000000"/>
                          <a:cs typeface="HY헤드라인M"/>
                        </a:rPr>
                        <a:t>상표명</a:t>
                      </a:r>
                      <a:endParaRPr sz="1800" dirty="0">
                        <a:latin typeface="HY헤드라인M"/>
                        <a:ea typeface="KoPub돋움체 Light" panose="00000300000000000000"/>
                        <a:cs typeface="HY헤드라인M"/>
                      </a:endParaRPr>
                    </a:p>
                  </a:txBody>
                  <a:tcPr marL="0" marR="0" marT="0" marB="0">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838876">
                <a:tc>
                  <a:txBody>
                    <a:bodyPr/>
                    <a:lstStyle/>
                    <a:p>
                      <a:pPr marL="6350">
                        <a:lnSpc>
                          <a:spcPts val="2145"/>
                        </a:lnSpc>
                      </a:pPr>
                      <a:r>
                        <a:rPr sz="1800" dirty="0" err="1">
                          <a:solidFill>
                            <a:srgbClr val="244060"/>
                          </a:solidFill>
                          <a:latin typeface="HY헤드라인M"/>
                          <a:ea typeface="KoPub돋움체 Light" panose="00000300000000000000"/>
                          <a:cs typeface="HY헤드라인M"/>
                        </a:rPr>
                        <a:t>클로르피리포스</a:t>
                      </a:r>
                      <a:r>
                        <a:rPr sz="1800" spc="-50" dirty="0">
                          <a:solidFill>
                            <a:srgbClr val="244060"/>
                          </a:solidFill>
                          <a:latin typeface="HY헤드라인M"/>
                          <a:ea typeface="KoPub돋움체 Light" panose="00000300000000000000"/>
                          <a:cs typeface="HY헤드라인M"/>
                        </a:rPr>
                        <a:t> </a:t>
                      </a:r>
                      <a:r>
                        <a:rPr sz="1800" dirty="0" err="1">
                          <a:solidFill>
                            <a:srgbClr val="244060"/>
                          </a:solidFill>
                          <a:latin typeface="HY헤드라인M"/>
                          <a:ea typeface="KoPub돋움체 Light" panose="00000300000000000000"/>
                          <a:cs typeface="HY헤드라인M"/>
                        </a:rPr>
                        <a:t>수화제</a:t>
                      </a:r>
                      <a:endParaRPr sz="1800" dirty="0">
                        <a:latin typeface="HY헤드라인M"/>
                        <a:ea typeface="KoPub돋움체 Light" panose="00000300000000000000"/>
                        <a:cs typeface="HY헤드라인M"/>
                      </a:endParaRPr>
                    </a:p>
                  </a:txBody>
                  <a:tcPr marL="0" marR="0" marT="0" marB="0">
                    <a:lnT w="28575">
                      <a:solidFill>
                        <a:srgbClr val="000000"/>
                      </a:solidFill>
                      <a:prstDash val="solid"/>
                    </a:lnT>
                    <a:lnB w="9525">
                      <a:solidFill>
                        <a:srgbClr val="000000"/>
                      </a:solidFill>
                      <a:prstDash val="solid"/>
                    </a:lnB>
                  </a:tcPr>
                </a:tc>
                <a:tc>
                  <a:txBody>
                    <a:bodyPr/>
                    <a:lstStyle/>
                    <a:p>
                      <a:pPr marL="130810" marR="137795" algn="just">
                        <a:lnSpc>
                          <a:spcPts val="2160"/>
                        </a:lnSpc>
                      </a:pPr>
                      <a:r>
                        <a:rPr sz="1800" spc="-5" dirty="0">
                          <a:solidFill>
                            <a:srgbClr val="8E0000"/>
                          </a:solidFill>
                          <a:latin typeface="HY헤드라인M"/>
                          <a:ea typeface="KoPub돋움체 Light" panose="00000300000000000000"/>
                          <a:cs typeface="HY헤드라인M"/>
                        </a:rPr>
                        <a:t>더스반,아리그로포,폭격기,경농그로포, </a:t>
                      </a:r>
                      <a:r>
                        <a:rPr sz="1800" spc="-590" dirty="0">
                          <a:solidFill>
                            <a:srgbClr val="8E0000"/>
                          </a:solidFill>
                          <a:latin typeface="HY헤드라인M"/>
                          <a:ea typeface="KoPub돋움체 Light" panose="00000300000000000000"/>
                          <a:cs typeface="HY헤드라인M"/>
                        </a:rPr>
                        <a:t> </a:t>
                      </a:r>
                      <a:r>
                        <a:rPr sz="1800" spc="-5" dirty="0">
                          <a:solidFill>
                            <a:srgbClr val="8E0000"/>
                          </a:solidFill>
                          <a:latin typeface="HY헤드라인M"/>
                          <a:ea typeface="KoPub돋움체 Light" panose="00000300000000000000"/>
                          <a:cs typeface="HY헤드라인M"/>
                        </a:rPr>
                        <a:t>명사수,인바이오그로포,그로터스,충모 </a:t>
                      </a:r>
                      <a:r>
                        <a:rPr sz="1800" spc="-590" dirty="0">
                          <a:solidFill>
                            <a:srgbClr val="8E0000"/>
                          </a:solidFill>
                          <a:latin typeface="HY헤드라인M"/>
                          <a:ea typeface="KoPub돋움체 Light" panose="00000300000000000000"/>
                          <a:cs typeface="HY헤드라인M"/>
                        </a:rPr>
                        <a:t> </a:t>
                      </a:r>
                      <a:r>
                        <a:rPr sz="1800" spc="-5" dirty="0">
                          <a:solidFill>
                            <a:srgbClr val="8E0000"/>
                          </a:solidFill>
                          <a:latin typeface="HY헤드라인M"/>
                          <a:ea typeface="KoPub돋움체 Light" panose="00000300000000000000"/>
                          <a:cs typeface="HY헤드라인M"/>
                        </a:rPr>
                        <a:t>리,충쓰리,노모스,그로포,케이씨그로포</a:t>
                      </a:r>
                      <a:endParaRPr sz="1800" dirty="0">
                        <a:latin typeface="HY헤드라인M"/>
                        <a:ea typeface="KoPub돋움체 Light" panose="00000300000000000000"/>
                        <a:cs typeface="HY헤드라인M"/>
                      </a:endParaRPr>
                    </a:p>
                  </a:txBody>
                  <a:tcPr marL="0" marR="0" marT="0" marB="0">
                    <a:lnT w="2857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78155">
                <a:tc>
                  <a:txBody>
                    <a:bodyPr/>
                    <a:lstStyle/>
                    <a:p>
                      <a:pPr marL="6350">
                        <a:lnSpc>
                          <a:spcPct val="100000"/>
                        </a:lnSpc>
                        <a:spcBef>
                          <a:spcPts val="765"/>
                        </a:spcBef>
                      </a:pPr>
                      <a:r>
                        <a:rPr sz="1800" spc="-5" dirty="0">
                          <a:solidFill>
                            <a:srgbClr val="244060"/>
                          </a:solidFill>
                          <a:latin typeface="HY헤드라인M"/>
                          <a:ea typeface="KoPub돋움체 Light" panose="00000300000000000000"/>
                          <a:cs typeface="HY헤드라인M"/>
                        </a:rPr>
                        <a:t>클로르피리포스.알파사이퍼메트린</a:t>
                      </a:r>
                      <a:r>
                        <a:rPr sz="1800" spc="-30" dirty="0">
                          <a:solidFill>
                            <a:srgbClr val="244060"/>
                          </a:solidFill>
                          <a:latin typeface="HY헤드라인M"/>
                          <a:ea typeface="KoPub돋움체 Light" panose="00000300000000000000"/>
                          <a:cs typeface="HY헤드라인M"/>
                        </a:rPr>
                        <a:t> </a:t>
                      </a:r>
                      <a:r>
                        <a:rPr sz="1800" dirty="0">
                          <a:solidFill>
                            <a:srgbClr val="244060"/>
                          </a:solidFill>
                          <a:latin typeface="HY헤드라인M"/>
                          <a:ea typeface="KoPub돋움체 Light" panose="00000300000000000000"/>
                          <a:cs typeface="HY헤드라인M"/>
                        </a:rPr>
                        <a:t>유제</a:t>
                      </a:r>
                      <a:endParaRPr sz="180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tc>
                  <a:txBody>
                    <a:bodyPr/>
                    <a:lstStyle/>
                    <a:p>
                      <a:pPr marL="130810">
                        <a:lnSpc>
                          <a:spcPct val="100000"/>
                        </a:lnSpc>
                        <a:spcBef>
                          <a:spcPts val="765"/>
                        </a:spcBef>
                      </a:pPr>
                      <a:r>
                        <a:rPr sz="1800" spc="-5" dirty="0">
                          <a:solidFill>
                            <a:srgbClr val="8E0000"/>
                          </a:solidFill>
                          <a:latin typeface="HY헤드라인M"/>
                          <a:ea typeface="KoPub돋움체 Light" panose="00000300000000000000"/>
                          <a:cs typeface="HY헤드라인M"/>
                        </a:rPr>
                        <a:t>강타자,진굴탄</a:t>
                      </a:r>
                      <a:endParaRPr sz="1800" dirty="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77520">
                <a:tc>
                  <a:txBody>
                    <a:bodyPr/>
                    <a:lstStyle/>
                    <a:p>
                      <a:pPr marL="6350">
                        <a:lnSpc>
                          <a:spcPct val="100000"/>
                        </a:lnSpc>
                        <a:spcBef>
                          <a:spcPts val="765"/>
                        </a:spcBef>
                      </a:pPr>
                      <a:r>
                        <a:rPr sz="1800" spc="-5" dirty="0">
                          <a:solidFill>
                            <a:srgbClr val="244060"/>
                          </a:solidFill>
                          <a:latin typeface="HY헤드라인M"/>
                          <a:ea typeface="KoPub돋움체 Light" panose="00000300000000000000"/>
                          <a:cs typeface="HY헤드라인M"/>
                        </a:rPr>
                        <a:t>클로르피리포스.사이퍼메트린</a:t>
                      </a:r>
                      <a:r>
                        <a:rPr sz="1800" spc="-30" dirty="0">
                          <a:solidFill>
                            <a:srgbClr val="244060"/>
                          </a:solidFill>
                          <a:latin typeface="HY헤드라인M"/>
                          <a:ea typeface="KoPub돋움체 Light" panose="00000300000000000000"/>
                          <a:cs typeface="HY헤드라인M"/>
                        </a:rPr>
                        <a:t> </a:t>
                      </a:r>
                      <a:r>
                        <a:rPr sz="1800" dirty="0">
                          <a:solidFill>
                            <a:srgbClr val="244060"/>
                          </a:solidFill>
                          <a:latin typeface="HY헤드라인M"/>
                          <a:ea typeface="KoPub돋움체 Light" panose="00000300000000000000"/>
                          <a:cs typeface="HY헤드라인M"/>
                        </a:rPr>
                        <a:t>유제</a:t>
                      </a:r>
                      <a:endParaRPr sz="180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tc>
                  <a:txBody>
                    <a:bodyPr/>
                    <a:lstStyle/>
                    <a:p>
                      <a:pPr marL="130810">
                        <a:lnSpc>
                          <a:spcPct val="100000"/>
                        </a:lnSpc>
                        <a:spcBef>
                          <a:spcPts val="765"/>
                        </a:spcBef>
                      </a:pPr>
                      <a:r>
                        <a:rPr sz="1800" spc="-5" dirty="0">
                          <a:solidFill>
                            <a:srgbClr val="8E0000"/>
                          </a:solidFill>
                          <a:latin typeface="HY헤드라인M"/>
                          <a:ea typeface="KoPub돋움체 Light" panose="00000300000000000000"/>
                          <a:cs typeface="HY헤드라인M"/>
                        </a:rPr>
                        <a:t>톱단,호위대</a:t>
                      </a:r>
                      <a:endParaRPr sz="1800" dirty="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77520">
                <a:tc>
                  <a:txBody>
                    <a:bodyPr/>
                    <a:lstStyle/>
                    <a:p>
                      <a:pPr marL="6350">
                        <a:lnSpc>
                          <a:spcPct val="100000"/>
                        </a:lnSpc>
                        <a:spcBef>
                          <a:spcPts val="765"/>
                        </a:spcBef>
                      </a:pPr>
                      <a:r>
                        <a:rPr sz="1800" spc="-5" dirty="0">
                          <a:solidFill>
                            <a:srgbClr val="244060"/>
                          </a:solidFill>
                          <a:latin typeface="HY헤드라인M"/>
                          <a:ea typeface="KoPub돋움체 Light" panose="00000300000000000000"/>
                          <a:cs typeface="HY헤드라인M"/>
                        </a:rPr>
                        <a:t>클로르피리포스.디플루벤주론</a:t>
                      </a:r>
                      <a:r>
                        <a:rPr sz="1800" spc="-30" dirty="0">
                          <a:solidFill>
                            <a:srgbClr val="244060"/>
                          </a:solidFill>
                          <a:latin typeface="HY헤드라인M"/>
                          <a:ea typeface="KoPub돋움체 Light" panose="00000300000000000000"/>
                          <a:cs typeface="HY헤드라인M"/>
                        </a:rPr>
                        <a:t> </a:t>
                      </a:r>
                      <a:r>
                        <a:rPr sz="1800" dirty="0">
                          <a:solidFill>
                            <a:srgbClr val="244060"/>
                          </a:solidFill>
                          <a:latin typeface="HY헤드라인M"/>
                          <a:ea typeface="KoPub돋움체 Light" panose="00000300000000000000"/>
                          <a:cs typeface="HY헤드라인M"/>
                        </a:rPr>
                        <a:t>수화제</a:t>
                      </a:r>
                      <a:endParaRPr sz="180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tc>
                  <a:txBody>
                    <a:bodyPr/>
                    <a:lstStyle/>
                    <a:p>
                      <a:pPr marL="130810">
                        <a:lnSpc>
                          <a:spcPct val="100000"/>
                        </a:lnSpc>
                        <a:spcBef>
                          <a:spcPts val="765"/>
                        </a:spcBef>
                      </a:pPr>
                      <a:r>
                        <a:rPr sz="1800" dirty="0">
                          <a:solidFill>
                            <a:srgbClr val="8E0000"/>
                          </a:solidFill>
                          <a:latin typeface="HY헤드라인M"/>
                          <a:ea typeface="KoPub돋움체 Light" panose="00000300000000000000"/>
                          <a:cs typeface="HY헤드라인M"/>
                        </a:rPr>
                        <a:t>야무진</a:t>
                      </a:r>
                      <a:endParaRPr sz="1800" dirty="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77520">
                <a:tc>
                  <a:txBody>
                    <a:bodyPr/>
                    <a:lstStyle/>
                    <a:p>
                      <a:pPr marL="6350">
                        <a:lnSpc>
                          <a:spcPct val="100000"/>
                        </a:lnSpc>
                        <a:spcBef>
                          <a:spcPts val="765"/>
                        </a:spcBef>
                      </a:pPr>
                      <a:r>
                        <a:rPr sz="1800" spc="-5" dirty="0">
                          <a:solidFill>
                            <a:srgbClr val="244060"/>
                          </a:solidFill>
                          <a:latin typeface="HY헤드라인M"/>
                          <a:ea typeface="KoPub돋움체 Light" panose="00000300000000000000"/>
                          <a:cs typeface="HY헤드라인M"/>
                        </a:rPr>
                        <a:t>클로르피리포스.이미다클로프리드</a:t>
                      </a:r>
                      <a:r>
                        <a:rPr sz="1800" spc="-30" dirty="0">
                          <a:solidFill>
                            <a:srgbClr val="244060"/>
                          </a:solidFill>
                          <a:latin typeface="HY헤드라인M"/>
                          <a:ea typeface="KoPub돋움체 Light" panose="00000300000000000000"/>
                          <a:cs typeface="HY헤드라인M"/>
                        </a:rPr>
                        <a:t> </a:t>
                      </a:r>
                      <a:r>
                        <a:rPr sz="1800" dirty="0">
                          <a:solidFill>
                            <a:srgbClr val="244060"/>
                          </a:solidFill>
                          <a:latin typeface="HY헤드라인M"/>
                          <a:ea typeface="KoPub돋움체 Light" panose="00000300000000000000"/>
                          <a:cs typeface="HY헤드라인M"/>
                        </a:rPr>
                        <a:t>수화제</a:t>
                      </a:r>
                      <a:endParaRPr sz="180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tc>
                  <a:txBody>
                    <a:bodyPr/>
                    <a:lstStyle/>
                    <a:p>
                      <a:pPr marL="130810">
                        <a:lnSpc>
                          <a:spcPct val="100000"/>
                        </a:lnSpc>
                        <a:spcBef>
                          <a:spcPts val="765"/>
                        </a:spcBef>
                      </a:pPr>
                      <a:r>
                        <a:rPr sz="1800" spc="-5" dirty="0">
                          <a:solidFill>
                            <a:srgbClr val="8E0000"/>
                          </a:solidFill>
                          <a:latin typeface="HY헤드라인M"/>
                          <a:ea typeface="KoPub돋움체 Light" panose="00000300000000000000"/>
                          <a:cs typeface="HY헤드라인M"/>
                        </a:rPr>
                        <a:t>강탄,이미포스</a:t>
                      </a:r>
                      <a:endParaRPr sz="1800" dirty="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78155">
                <a:tc>
                  <a:txBody>
                    <a:bodyPr/>
                    <a:lstStyle/>
                    <a:p>
                      <a:pPr marL="6350">
                        <a:lnSpc>
                          <a:spcPct val="100000"/>
                        </a:lnSpc>
                        <a:spcBef>
                          <a:spcPts val="765"/>
                        </a:spcBef>
                      </a:pPr>
                      <a:r>
                        <a:rPr sz="1800" spc="-5" dirty="0">
                          <a:solidFill>
                            <a:srgbClr val="244060"/>
                          </a:solidFill>
                          <a:latin typeface="HY헤드라인M"/>
                          <a:ea typeface="KoPub돋움체 Light" panose="00000300000000000000"/>
                          <a:cs typeface="HY헤드라인M"/>
                        </a:rPr>
                        <a:t>클로르피리포스.비펜트린</a:t>
                      </a:r>
                      <a:r>
                        <a:rPr sz="1800" spc="-30" dirty="0">
                          <a:solidFill>
                            <a:srgbClr val="244060"/>
                          </a:solidFill>
                          <a:latin typeface="HY헤드라인M"/>
                          <a:ea typeface="KoPub돋움체 Light" panose="00000300000000000000"/>
                          <a:cs typeface="HY헤드라인M"/>
                        </a:rPr>
                        <a:t> </a:t>
                      </a:r>
                      <a:r>
                        <a:rPr sz="1800" dirty="0">
                          <a:solidFill>
                            <a:srgbClr val="244060"/>
                          </a:solidFill>
                          <a:latin typeface="HY헤드라인M"/>
                          <a:ea typeface="KoPub돋움체 Light" panose="00000300000000000000"/>
                          <a:cs typeface="HY헤드라인M"/>
                        </a:rPr>
                        <a:t>수화제</a:t>
                      </a:r>
                      <a:endParaRPr sz="180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tc>
                  <a:txBody>
                    <a:bodyPr/>
                    <a:lstStyle/>
                    <a:p>
                      <a:pPr marL="130810">
                        <a:lnSpc>
                          <a:spcPct val="100000"/>
                        </a:lnSpc>
                        <a:spcBef>
                          <a:spcPts val="765"/>
                        </a:spcBef>
                      </a:pPr>
                      <a:r>
                        <a:rPr sz="1800" dirty="0">
                          <a:solidFill>
                            <a:srgbClr val="8E0000"/>
                          </a:solidFill>
                          <a:latin typeface="HY헤드라인M"/>
                          <a:ea typeface="KoPub돋움체 Light" panose="00000300000000000000"/>
                          <a:cs typeface="HY헤드라인M"/>
                        </a:rPr>
                        <a:t>질풍</a:t>
                      </a:r>
                      <a:endParaRPr sz="1800" dirty="0">
                        <a:latin typeface="HY헤드라인M"/>
                        <a:ea typeface="KoPub돋움체 Light" panose="00000300000000000000"/>
                        <a:cs typeface="HY헤드라인M"/>
                      </a:endParaRPr>
                    </a:p>
                  </a:txBody>
                  <a:tcPr marL="0" marR="0" marT="9715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641985">
                <a:tc>
                  <a:txBody>
                    <a:bodyPr/>
                    <a:lstStyle/>
                    <a:p>
                      <a:pPr marL="6350">
                        <a:lnSpc>
                          <a:spcPct val="100000"/>
                        </a:lnSpc>
                        <a:spcBef>
                          <a:spcPts val="330"/>
                        </a:spcBef>
                      </a:pPr>
                      <a:r>
                        <a:rPr sz="1800" dirty="0">
                          <a:solidFill>
                            <a:srgbClr val="244060"/>
                          </a:solidFill>
                          <a:latin typeface="HY헤드라인M"/>
                          <a:ea typeface="KoPub돋움체 Light" panose="00000300000000000000"/>
                          <a:cs typeface="HY헤드라인M"/>
                        </a:rPr>
                        <a:t>클로르피리포스</a:t>
                      </a:r>
                      <a:r>
                        <a:rPr sz="1800" spc="-50" dirty="0">
                          <a:solidFill>
                            <a:srgbClr val="244060"/>
                          </a:solidFill>
                          <a:latin typeface="HY헤드라인M"/>
                          <a:ea typeface="KoPub돋움체 Light" panose="00000300000000000000"/>
                          <a:cs typeface="HY헤드라인M"/>
                        </a:rPr>
                        <a:t> </a:t>
                      </a:r>
                      <a:r>
                        <a:rPr sz="1800" dirty="0">
                          <a:solidFill>
                            <a:srgbClr val="244060"/>
                          </a:solidFill>
                          <a:latin typeface="HY헤드라인M"/>
                          <a:ea typeface="KoPub돋움체 Light" panose="00000300000000000000"/>
                          <a:cs typeface="HY헤드라인M"/>
                        </a:rPr>
                        <a:t>유제</a:t>
                      </a:r>
                      <a:endParaRPr sz="1800">
                        <a:latin typeface="HY헤드라인M"/>
                        <a:ea typeface="KoPub돋움체 Light" panose="00000300000000000000"/>
                        <a:cs typeface="HY헤드라인M"/>
                      </a:endParaRPr>
                    </a:p>
                  </a:txBody>
                  <a:tcPr marL="0" marR="0" marT="41910" marB="0">
                    <a:lnT w="9525">
                      <a:solidFill>
                        <a:srgbClr val="000000"/>
                      </a:solidFill>
                      <a:prstDash val="solid"/>
                    </a:lnT>
                    <a:lnB w="9525">
                      <a:solidFill>
                        <a:srgbClr val="000000"/>
                      </a:solidFill>
                      <a:prstDash val="solid"/>
                    </a:lnB>
                  </a:tcPr>
                </a:tc>
                <a:tc>
                  <a:txBody>
                    <a:bodyPr/>
                    <a:lstStyle/>
                    <a:p>
                      <a:pPr marL="130810" marR="137795">
                        <a:lnSpc>
                          <a:spcPct val="100000"/>
                        </a:lnSpc>
                        <a:spcBef>
                          <a:spcPts val="330"/>
                        </a:spcBef>
                      </a:pPr>
                      <a:r>
                        <a:rPr sz="1800" spc="-5" dirty="0">
                          <a:solidFill>
                            <a:srgbClr val="8E0000"/>
                          </a:solidFill>
                          <a:latin typeface="HY헤드라인M"/>
                          <a:ea typeface="KoPub돋움체 Light" panose="00000300000000000000"/>
                          <a:cs typeface="HY헤드라인M"/>
                        </a:rPr>
                        <a:t>영일그로포,경농그로포,충멸이,명사수, </a:t>
                      </a:r>
                      <a:r>
                        <a:rPr sz="1800" spc="-590" dirty="0">
                          <a:solidFill>
                            <a:srgbClr val="8E0000"/>
                          </a:solidFill>
                          <a:latin typeface="HY헤드라인M"/>
                          <a:ea typeface="KoPub돋움체 Light" panose="00000300000000000000"/>
                          <a:cs typeface="HY헤드라인M"/>
                        </a:rPr>
                        <a:t> </a:t>
                      </a:r>
                      <a:r>
                        <a:rPr sz="1800" spc="-5" dirty="0">
                          <a:solidFill>
                            <a:srgbClr val="8E0000"/>
                          </a:solidFill>
                          <a:latin typeface="HY헤드라인M"/>
                          <a:ea typeface="KoPub돋움체 Light" panose="00000300000000000000"/>
                          <a:cs typeface="HY헤드라인M"/>
                        </a:rPr>
                        <a:t>충모리,노모스,메치업</a:t>
                      </a:r>
                      <a:endParaRPr sz="1800" dirty="0">
                        <a:latin typeface="HY헤드라인M"/>
                        <a:ea typeface="KoPub돋움체 Light" panose="00000300000000000000"/>
                        <a:cs typeface="HY헤드라인M"/>
                      </a:endParaRPr>
                    </a:p>
                  </a:txBody>
                  <a:tcPr marL="0" marR="0" marT="4191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r h="358140">
                <a:tc>
                  <a:txBody>
                    <a:bodyPr/>
                    <a:lstStyle/>
                    <a:p>
                      <a:pPr marL="6350">
                        <a:lnSpc>
                          <a:spcPct val="100000"/>
                        </a:lnSpc>
                        <a:spcBef>
                          <a:spcPts val="295"/>
                        </a:spcBef>
                      </a:pPr>
                      <a:r>
                        <a:rPr sz="1800" dirty="0">
                          <a:solidFill>
                            <a:srgbClr val="244060"/>
                          </a:solidFill>
                          <a:latin typeface="HY헤드라인M"/>
                          <a:ea typeface="KoPub돋움체 Light" panose="00000300000000000000"/>
                          <a:cs typeface="HY헤드라인M"/>
                        </a:rPr>
                        <a:t>클로르피리포스</a:t>
                      </a:r>
                      <a:r>
                        <a:rPr sz="1800" spc="-50" dirty="0">
                          <a:solidFill>
                            <a:srgbClr val="244060"/>
                          </a:solidFill>
                          <a:latin typeface="HY헤드라인M"/>
                          <a:ea typeface="KoPub돋움체 Light" panose="00000300000000000000"/>
                          <a:cs typeface="HY헤드라인M"/>
                        </a:rPr>
                        <a:t> </a:t>
                      </a:r>
                      <a:r>
                        <a:rPr sz="1800" dirty="0">
                          <a:solidFill>
                            <a:srgbClr val="244060"/>
                          </a:solidFill>
                          <a:latin typeface="HY헤드라인M"/>
                          <a:ea typeface="KoPub돋움체 Light" panose="00000300000000000000"/>
                          <a:cs typeface="HY헤드라인M"/>
                        </a:rPr>
                        <a:t>입상수화제</a:t>
                      </a:r>
                      <a:endParaRPr sz="1800">
                        <a:latin typeface="HY헤드라인M"/>
                        <a:ea typeface="KoPub돋움체 Light" panose="00000300000000000000"/>
                        <a:cs typeface="HY헤드라인M"/>
                      </a:endParaRPr>
                    </a:p>
                  </a:txBody>
                  <a:tcPr marL="0" marR="0" marT="37465" marB="0">
                    <a:lnT w="9525">
                      <a:solidFill>
                        <a:srgbClr val="000000"/>
                      </a:solidFill>
                      <a:prstDash val="solid"/>
                    </a:lnT>
                    <a:lnB w="28575">
                      <a:solidFill>
                        <a:srgbClr val="000000"/>
                      </a:solidFill>
                      <a:prstDash val="solid"/>
                    </a:lnB>
                  </a:tcPr>
                </a:tc>
                <a:tc>
                  <a:txBody>
                    <a:bodyPr/>
                    <a:lstStyle/>
                    <a:p>
                      <a:pPr marL="130810">
                        <a:lnSpc>
                          <a:spcPct val="100000"/>
                        </a:lnSpc>
                        <a:spcBef>
                          <a:spcPts val="295"/>
                        </a:spcBef>
                      </a:pPr>
                      <a:r>
                        <a:rPr sz="1800" spc="-5" dirty="0">
                          <a:solidFill>
                            <a:srgbClr val="8E0000"/>
                          </a:solidFill>
                          <a:latin typeface="HY헤드라인M"/>
                          <a:ea typeface="KoPub돋움체 Light" panose="00000300000000000000"/>
                          <a:cs typeface="HY헤드라인M"/>
                        </a:rPr>
                        <a:t>깍지탄,선발대</a:t>
                      </a:r>
                      <a:endParaRPr sz="1800" dirty="0">
                        <a:latin typeface="HY헤드라인M"/>
                        <a:ea typeface="KoPub돋움체 Light" panose="00000300000000000000"/>
                        <a:cs typeface="HY헤드라인M"/>
                      </a:endParaRPr>
                    </a:p>
                  </a:txBody>
                  <a:tcPr marL="0" marR="0" marT="37465" marB="0">
                    <a:lnT w="9525">
                      <a:solidFill>
                        <a:srgbClr val="000000"/>
                      </a:solidFill>
                      <a:prstDash val="solid"/>
                    </a:lnT>
                    <a:lnB w="28575">
                      <a:solidFill>
                        <a:srgbClr val="000000"/>
                      </a:solidFill>
                      <a:prstDash val="solid"/>
                    </a:lnB>
                  </a:tcPr>
                </a:tc>
                <a:extLst>
                  <a:ext uri="{0D108BD9-81ED-4DB2-BD59-A6C34878D82A}">
                    <a16:rowId xmlns:a16="http://schemas.microsoft.com/office/drawing/2014/main" val="10008"/>
                  </a:ext>
                </a:extLst>
              </a:tr>
            </a:tbl>
          </a:graphicData>
        </a:graphic>
      </p:graphicFrame>
      <p:sp>
        <p:nvSpPr>
          <p:cNvPr id="9" name="object 2">
            <a:extLst>
              <a:ext uri="{FF2B5EF4-FFF2-40B4-BE49-F238E27FC236}">
                <a16:creationId xmlns:a16="http://schemas.microsoft.com/office/drawing/2014/main" id="{9948A6BB-E0FC-FDE8-F802-33293B30802F}"/>
              </a:ext>
            </a:extLst>
          </p:cNvPr>
          <p:cNvSpPr txBox="1"/>
          <p:nvPr/>
        </p:nvSpPr>
        <p:spPr>
          <a:xfrm>
            <a:off x="1899834" y="1476883"/>
            <a:ext cx="5020236" cy="320601"/>
          </a:xfrm>
          <a:prstGeom prst="rect">
            <a:avLst/>
          </a:prstGeom>
          <a:solidFill>
            <a:srgbClr val="135063"/>
          </a:solidFill>
        </p:spPr>
        <p:txBody>
          <a:bodyPr vert="horz" wrap="square" lIns="0" tIns="12700" rIns="0" bIns="0" rtlCol="0">
            <a:spAutoFit/>
          </a:bodyPr>
          <a:lstStyle/>
          <a:p>
            <a:pPr marL="12700" defTabSz="914400" latinLnBrk="1">
              <a:spcBef>
                <a:spcPts val="100"/>
              </a:spcBef>
            </a:pPr>
            <a:r>
              <a:rPr sz="2000" dirty="0">
                <a:latin typeface="KoPub돋움체 Bold"/>
                <a:cs typeface="HY헤드라인M"/>
              </a:rPr>
              <a:t>성분명</a:t>
            </a:r>
            <a:r>
              <a:rPr sz="2000" spc="-15" dirty="0">
                <a:latin typeface="KoPub돋움체 Bold"/>
                <a:cs typeface="HY헤드라인M"/>
              </a:rPr>
              <a:t> </a:t>
            </a:r>
            <a:r>
              <a:rPr sz="2000" dirty="0">
                <a:latin typeface="KoPub돋움체 Bold"/>
                <a:cs typeface="HY헤드라인M"/>
              </a:rPr>
              <a:t>:</a:t>
            </a:r>
            <a:r>
              <a:rPr sz="2000" spc="-20" dirty="0">
                <a:latin typeface="KoPub돋움체 Bold"/>
                <a:cs typeface="HY헤드라인M"/>
              </a:rPr>
              <a:t> </a:t>
            </a:r>
            <a:r>
              <a:rPr sz="2000" spc="-5" dirty="0">
                <a:latin typeface="KoPub돋움체 Bold"/>
                <a:cs typeface="HY헤드라인M"/>
              </a:rPr>
              <a:t>클로르피리포스(chlorpyrifos)</a:t>
            </a:r>
            <a:endParaRPr sz="2000" dirty="0">
              <a:latin typeface="KoPub돋움체 Bold"/>
              <a:cs typeface="HY헤드라인M"/>
            </a:endParaRPr>
          </a:p>
        </p:txBody>
      </p:sp>
    </p:spTree>
    <p:extLst>
      <p:ext uri="{BB962C8B-B14F-4D97-AF65-F5344CB8AC3E}">
        <p14:creationId xmlns:p14="http://schemas.microsoft.com/office/powerpoint/2010/main" val="566237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818092" y="2757124"/>
            <a:ext cx="8546851" cy="3023616"/>
          </a:xfrm>
          <a:prstGeom prst="rect">
            <a:avLst/>
          </a:prstGeom>
        </p:spPr>
      </p:pic>
      <p:sp>
        <p:nvSpPr>
          <p:cNvPr id="5" name="object 5"/>
          <p:cNvSpPr txBox="1"/>
          <p:nvPr/>
        </p:nvSpPr>
        <p:spPr>
          <a:xfrm>
            <a:off x="1805940" y="1604386"/>
            <a:ext cx="8580120" cy="551090"/>
          </a:xfrm>
          <a:prstGeom prst="rect">
            <a:avLst/>
          </a:prstGeom>
          <a:solidFill>
            <a:srgbClr val="135063"/>
          </a:solidFill>
        </p:spPr>
        <p:txBody>
          <a:bodyPr vert="horz" wrap="square" lIns="0" tIns="180000" rIns="0" bIns="0" rtlCol="0" anchor="ctr">
            <a:spAutoFit/>
          </a:bodyPr>
          <a:lstStyle/>
          <a:p>
            <a:pPr marL="200025"/>
            <a:r>
              <a:rPr lang="ko-KR" altLang="en-US" sz="2400" b="1" dirty="0">
                <a:latin typeface="맑은 고딕"/>
                <a:cs typeface="맑은 고딕"/>
              </a:rPr>
              <a:t>농</a:t>
            </a:r>
            <a:r>
              <a:rPr sz="2400" b="1" dirty="0">
                <a:latin typeface="맑은 고딕"/>
                <a:cs typeface="맑은 고딕"/>
              </a:rPr>
              <a:t>약</a:t>
            </a:r>
            <a:r>
              <a:rPr sz="2400" b="1" spc="-5" dirty="0">
                <a:latin typeface="맑은 고딕"/>
                <a:cs typeface="맑은 고딕"/>
              </a:rPr>
              <a:t> </a:t>
            </a:r>
            <a:r>
              <a:rPr sz="2400" b="1" dirty="0">
                <a:latin typeface="맑은 고딕"/>
                <a:cs typeface="맑은 고딕"/>
              </a:rPr>
              <a:t>작용기작 기호화</a:t>
            </a:r>
            <a:r>
              <a:rPr sz="2400" b="1" spc="-15" dirty="0">
                <a:latin typeface="맑은 고딕"/>
                <a:cs typeface="맑은 고딕"/>
              </a:rPr>
              <a:t> </a:t>
            </a:r>
            <a:r>
              <a:rPr sz="2400" b="1" dirty="0">
                <a:latin typeface="맑은 고딕"/>
                <a:cs typeface="맑은 고딕"/>
              </a:rPr>
              <a:t>:</a:t>
            </a:r>
            <a:r>
              <a:rPr sz="2400" b="1" spc="-10" dirty="0">
                <a:latin typeface="맑은 고딕"/>
                <a:cs typeface="맑은 고딕"/>
              </a:rPr>
              <a:t> </a:t>
            </a:r>
            <a:r>
              <a:rPr sz="2400" b="1" dirty="0" err="1">
                <a:latin typeface="맑은 고딕"/>
                <a:cs typeface="맑은 고딕"/>
              </a:rPr>
              <a:t>살균제</a:t>
            </a:r>
            <a:r>
              <a:rPr sz="2400" b="1" dirty="0">
                <a:latin typeface="맑은 고딕"/>
                <a:cs typeface="맑은 고딕"/>
              </a:rPr>
              <a:t> ,</a:t>
            </a:r>
            <a:r>
              <a:rPr sz="2400" b="1" spc="-20" dirty="0">
                <a:latin typeface="맑은 고딕"/>
                <a:cs typeface="맑은 고딕"/>
              </a:rPr>
              <a:t> </a:t>
            </a:r>
            <a:r>
              <a:rPr sz="2400" b="1" dirty="0" err="1">
                <a:latin typeface="맑은 고딕"/>
                <a:cs typeface="맑은 고딕"/>
              </a:rPr>
              <a:t>살충제</a:t>
            </a:r>
            <a:r>
              <a:rPr sz="2400" b="1" spc="-5" dirty="0">
                <a:latin typeface="맑은 고딕"/>
                <a:cs typeface="맑은 고딕"/>
              </a:rPr>
              <a:t> </a:t>
            </a:r>
            <a:r>
              <a:rPr sz="2400" b="1" dirty="0">
                <a:latin typeface="맑은 고딕"/>
                <a:cs typeface="맑은 고딕"/>
              </a:rPr>
              <a:t>,</a:t>
            </a:r>
            <a:r>
              <a:rPr sz="2400" b="1" spc="-20" dirty="0">
                <a:latin typeface="맑은 고딕"/>
                <a:cs typeface="맑은 고딕"/>
              </a:rPr>
              <a:t> </a:t>
            </a:r>
            <a:r>
              <a:rPr sz="2400" b="1" dirty="0" err="1">
                <a:latin typeface="맑은 고딕"/>
                <a:cs typeface="맑은 고딕"/>
              </a:rPr>
              <a:t>제초제</a:t>
            </a:r>
            <a:r>
              <a:rPr sz="2400" b="1" dirty="0">
                <a:latin typeface="맑은 고딕"/>
                <a:cs typeface="맑은 고딕"/>
              </a:rPr>
              <a:t> </a:t>
            </a:r>
            <a:endParaRPr sz="2400" dirty="0">
              <a:latin typeface="맑은 고딕"/>
              <a:cs typeface="맑은 고딕"/>
            </a:endParaRPr>
          </a:p>
        </p:txBody>
      </p:sp>
      <p:sp>
        <p:nvSpPr>
          <p:cNvPr id="8" name="제목 7">
            <a:extLst>
              <a:ext uri="{FF2B5EF4-FFF2-40B4-BE49-F238E27FC236}">
                <a16:creationId xmlns:a16="http://schemas.microsoft.com/office/drawing/2014/main" id="{AE99BC46-A544-DA21-6766-D93B26657906}"/>
              </a:ext>
            </a:extLst>
          </p:cNvPr>
          <p:cNvSpPr>
            <a:spLocks noGrp="1"/>
          </p:cNvSpPr>
          <p:nvPr>
            <p:ph type="title"/>
          </p:nvPr>
        </p:nvSpPr>
        <p:spPr/>
        <p:txBody>
          <a:bodyPr/>
          <a:lstStyle/>
          <a:p>
            <a:r>
              <a:rPr lang="ko-KR" altLang="en-US" dirty="0"/>
              <a:t>동일농약 연속살포 방지</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B90DD1-C827-5B4B-6880-1724351B0A02}"/>
              </a:ext>
            </a:extLst>
          </p:cNvPr>
          <p:cNvSpPr>
            <a:spLocks noGrp="1"/>
          </p:cNvSpPr>
          <p:nvPr>
            <p:ph type="title"/>
          </p:nvPr>
        </p:nvSpPr>
        <p:spPr/>
        <p:txBody>
          <a:bodyPr/>
          <a:lstStyle/>
          <a:p>
            <a:r>
              <a:rPr lang="ko-KR" altLang="en-US" dirty="0"/>
              <a:t>교호살포</a:t>
            </a:r>
            <a:r>
              <a:rPr lang="en-US" altLang="ko-KR" dirty="0"/>
              <a:t>-</a:t>
            </a:r>
            <a:r>
              <a:rPr lang="ko-KR" altLang="en-US" dirty="0"/>
              <a:t>살균제 가</a:t>
            </a:r>
            <a:r>
              <a:rPr lang="en-US" altLang="ko-KR" dirty="0"/>
              <a:t>,</a:t>
            </a:r>
            <a:r>
              <a:rPr lang="ko-KR" altLang="en-US" dirty="0"/>
              <a:t>나</a:t>
            </a:r>
            <a:r>
              <a:rPr lang="en-US" altLang="ko-KR" dirty="0"/>
              <a:t>,</a:t>
            </a:r>
            <a:r>
              <a:rPr lang="ko-KR" altLang="en-US" dirty="0"/>
              <a:t>다</a:t>
            </a:r>
          </a:p>
        </p:txBody>
      </p:sp>
      <p:graphicFrame>
        <p:nvGraphicFramePr>
          <p:cNvPr id="5" name="object 2">
            <a:extLst>
              <a:ext uri="{FF2B5EF4-FFF2-40B4-BE49-F238E27FC236}">
                <a16:creationId xmlns:a16="http://schemas.microsoft.com/office/drawing/2014/main" id="{92E85024-27BC-D234-86D9-58B65084D1E4}"/>
              </a:ext>
            </a:extLst>
          </p:cNvPr>
          <p:cNvGraphicFramePr>
            <a:graphicFrameLocks noGrp="1"/>
          </p:cNvGraphicFramePr>
          <p:nvPr>
            <p:extLst>
              <p:ext uri="{D42A27DB-BD31-4B8C-83A1-F6EECF244321}">
                <p14:modId xmlns:p14="http://schemas.microsoft.com/office/powerpoint/2010/main" val="1861243554"/>
              </p:ext>
            </p:extLst>
          </p:nvPr>
        </p:nvGraphicFramePr>
        <p:xfrm>
          <a:off x="1781222" y="1576349"/>
          <a:ext cx="8510064" cy="4963160"/>
        </p:xfrm>
        <a:graphic>
          <a:graphicData uri="http://schemas.openxmlformats.org/drawingml/2006/table">
            <a:tbl>
              <a:tblPr firstRow="1" bandRow="1">
                <a:tableStyleId>{2D5ABB26-0587-4C30-8999-92F81FD0307C}</a:tableStyleId>
              </a:tblPr>
              <a:tblGrid>
                <a:gridCol w="847521">
                  <a:extLst>
                    <a:ext uri="{9D8B030D-6E8A-4147-A177-3AD203B41FA5}">
                      <a16:colId xmlns:a16="http://schemas.microsoft.com/office/drawing/2014/main" val="20000"/>
                    </a:ext>
                  </a:extLst>
                </a:gridCol>
                <a:gridCol w="3543935">
                  <a:extLst>
                    <a:ext uri="{9D8B030D-6E8A-4147-A177-3AD203B41FA5}">
                      <a16:colId xmlns:a16="http://schemas.microsoft.com/office/drawing/2014/main" val="20001"/>
                    </a:ext>
                  </a:extLst>
                </a:gridCol>
                <a:gridCol w="1579245">
                  <a:extLst>
                    <a:ext uri="{9D8B030D-6E8A-4147-A177-3AD203B41FA5}">
                      <a16:colId xmlns:a16="http://schemas.microsoft.com/office/drawing/2014/main" val="20002"/>
                    </a:ext>
                  </a:extLst>
                </a:gridCol>
                <a:gridCol w="1473834">
                  <a:extLst>
                    <a:ext uri="{9D8B030D-6E8A-4147-A177-3AD203B41FA5}">
                      <a16:colId xmlns:a16="http://schemas.microsoft.com/office/drawing/2014/main" val="20003"/>
                    </a:ext>
                  </a:extLst>
                </a:gridCol>
                <a:gridCol w="1065529">
                  <a:extLst>
                    <a:ext uri="{9D8B030D-6E8A-4147-A177-3AD203B41FA5}">
                      <a16:colId xmlns:a16="http://schemas.microsoft.com/office/drawing/2014/main" val="20004"/>
                    </a:ext>
                  </a:extLst>
                </a:gridCol>
              </a:tblGrid>
              <a:tr h="309880">
                <a:tc>
                  <a:txBody>
                    <a:bodyPr/>
                    <a:lstStyle/>
                    <a:p>
                      <a:pPr marR="203835" algn="r">
                        <a:lnSpc>
                          <a:spcPts val="2130"/>
                        </a:lnSpc>
                        <a:spcBef>
                          <a:spcPts val="210"/>
                        </a:spcBef>
                      </a:pPr>
                      <a:r>
                        <a:rPr sz="1800" dirty="0">
                          <a:latin typeface="맑은 고딕"/>
                          <a:cs typeface="맑은 고딕"/>
                        </a:rPr>
                        <a:t>구분</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algn="ctr">
                        <a:lnSpc>
                          <a:spcPts val="2130"/>
                        </a:lnSpc>
                        <a:spcBef>
                          <a:spcPts val="210"/>
                        </a:spcBef>
                      </a:pPr>
                      <a:r>
                        <a:rPr sz="1800" dirty="0">
                          <a:latin typeface="맑은 고딕"/>
                          <a:cs typeface="맑은 고딕"/>
                        </a:rPr>
                        <a:t>품목명</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1270" algn="ctr">
                        <a:lnSpc>
                          <a:spcPts val="2130"/>
                        </a:lnSpc>
                        <a:spcBef>
                          <a:spcPts val="210"/>
                        </a:spcBef>
                      </a:pPr>
                      <a:r>
                        <a:rPr sz="1800" dirty="0">
                          <a:latin typeface="맑은 고딕"/>
                          <a:cs typeface="맑은 고딕"/>
                        </a:rPr>
                        <a:t>등록규격(%)</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1905" algn="ctr">
                        <a:lnSpc>
                          <a:spcPts val="2130"/>
                        </a:lnSpc>
                        <a:spcBef>
                          <a:spcPts val="210"/>
                        </a:spcBef>
                      </a:pPr>
                      <a:r>
                        <a:rPr sz="1800" dirty="0">
                          <a:latin typeface="맑은 고딕"/>
                          <a:cs typeface="맑은 고딕"/>
                        </a:rPr>
                        <a:t>적용병해충</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3175" algn="ctr">
                        <a:lnSpc>
                          <a:spcPts val="2130"/>
                        </a:lnSpc>
                        <a:spcBef>
                          <a:spcPts val="210"/>
                        </a:spcBef>
                      </a:pPr>
                      <a:r>
                        <a:rPr sz="1800" dirty="0">
                          <a:latin typeface="맑은 고딕"/>
                          <a:cs typeface="맑은 고딕"/>
                        </a:rPr>
                        <a:t>작용기작</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extLst>
                  <a:ext uri="{0D108BD9-81ED-4DB2-BD59-A6C34878D82A}">
                    <a16:rowId xmlns:a16="http://schemas.microsoft.com/office/drawing/2014/main" val="10000"/>
                  </a:ext>
                </a:extLst>
              </a:tr>
              <a:tr h="310515">
                <a:tc>
                  <a:txBody>
                    <a:bodyPr/>
                    <a:lstStyle/>
                    <a:p>
                      <a:pPr marR="203835" algn="r">
                        <a:lnSpc>
                          <a:spcPts val="2130"/>
                        </a:lnSpc>
                        <a:spcBef>
                          <a:spcPts val="215"/>
                        </a:spcBef>
                      </a:pPr>
                      <a:r>
                        <a:rPr sz="1800" dirty="0">
                          <a:solidFill>
                            <a:schemeClr val="bg1"/>
                          </a:solidFill>
                          <a:latin typeface="맑은 고딕"/>
                          <a:cs typeface="맑은 고딕"/>
                        </a:rPr>
                        <a:t>살균</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7620">
                        <a:lnSpc>
                          <a:spcPts val="2130"/>
                        </a:lnSpc>
                        <a:spcBef>
                          <a:spcPts val="215"/>
                        </a:spcBef>
                      </a:pPr>
                      <a:r>
                        <a:rPr sz="1800" dirty="0">
                          <a:solidFill>
                            <a:schemeClr val="bg1"/>
                          </a:solidFill>
                          <a:latin typeface="맑은 고딕"/>
                          <a:cs typeface="맑은 고딕"/>
                        </a:rPr>
                        <a:t>옥신코퍼</a:t>
                      </a:r>
                      <a:r>
                        <a:rPr sz="1800" spc="-55" dirty="0">
                          <a:solidFill>
                            <a:schemeClr val="bg1"/>
                          </a:solidFill>
                          <a:latin typeface="맑은 고딕"/>
                          <a:cs typeface="맑은 고딕"/>
                        </a:rPr>
                        <a:t> </a:t>
                      </a:r>
                      <a:r>
                        <a:rPr sz="1800" dirty="0">
                          <a:solidFill>
                            <a:schemeClr val="bg1"/>
                          </a:solidFill>
                          <a:latin typeface="맑은 고딕"/>
                          <a:cs typeface="맑은 고딕"/>
                        </a:rPr>
                        <a:t>수화제</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algn="ctr">
                        <a:lnSpc>
                          <a:spcPts val="2130"/>
                        </a:lnSpc>
                        <a:spcBef>
                          <a:spcPts val="215"/>
                        </a:spcBef>
                      </a:pPr>
                      <a:r>
                        <a:rPr sz="1800" dirty="0">
                          <a:solidFill>
                            <a:schemeClr val="bg1"/>
                          </a:solidFill>
                          <a:latin typeface="맑은 고딕"/>
                          <a:cs typeface="맑은 고딕"/>
                        </a:rPr>
                        <a:t>50</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1905" algn="ctr">
                        <a:lnSpc>
                          <a:spcPts val="2130"/>
                        </a:lnSpc>
                        <a:spcBef>
                          <a:spcPts val="215"/>
                        </a:spcBef>
                      </a:pPr>
                      <a:r>
                        <a:rPr sz="1800" dirty="0">
                          <a:solidFill>
                            <a:schemeClr val="bg1"/>
                          </a:solidFill>
                          <a:latin typeface="맑은 고딕"/>
                          <a:cs typeface="맑은 고딕"/>
                        </a:rPr>
                        <a:t>시들음병</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3175" algn="ctr">
                        <a:lnSpc>
                          <a:spcPts val="2130"/>
                        </a:lnSpc>
                        <a:spcBef>
                          <a:spcPts val="215"/>
                        </a:spcBef>
                      </a:pPr>
                      <a:r>
                        <a:rPr sz="1800" dirty="0">
                          <a:solidFill>
                            <a:schemeClr val="bg1"/>
                          </a:solidFill>
                          <a:latin typeface="맑은 고딕"/>
                          <a:cs typeface="맑은 고딕"/>
                        </a:rPr>
                        <a:t>카</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extLst>
                  <a:ext uri="{0D108BD9-81ED-4DB2-BD59-A6C34878D82A}">
                    <a16:rowId xmlns:a16="http://schemas.microsoft.com/office/drawing/2014/main" val="10001"/>
                  </a:ext>
                </a:extLst>
              </a:tr>
              <a:tr h="309880">
                <a:tc>
                  <a:txBody>
                    <a:bodyPr/>
                    <a:lstStyle/>
                    <a:p>
                      <a:pPr marR="203835" algn="r">
                        <a:lnSpc>
                          <a:spcPts val="2130"/>
                        </a:lnSpc>
                        <a:spcBef>
                          <a:spcPts val="210"/>
                        </a:spcBef>
                      </a:pPr>
                      <a:r>
                        <a:rPr sz="1800" dirty="0">
                          <a:solidFill>
                            <a:schemeClr val="bg1"/>
                          </a:solidFill>
                          <a:latin typeface="맑은 고딕"/>
                          <a:cs typeface="맑은 고딕"/>
                        </a:rPr>
                        <a:t>살균</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30"/>
                        </a:lnSpc>
                        <a:spcBef>
                          <a:spcPts val="210"/>
                        </a:spcBef>
                      </a:pPr>
                      <a:r>
                        <a:rPr sz="1800" dirty="0">
                          <a:solidFill>
                            <a:schemeClr val="bg1"/>
                          </a:solidFill>
                          <a:latin typeface="맑은 고딕"/>
                          <a:cs typeface="맑은 고딕"/>
                        </a:rPr>
                        <a:t>메탈락실</a:t>
                      </a:r>
                      <a:r>
                        <a:rPr sz="1800" spc="-55" dirty="0">
                          <a:solidFill>
                            <a:schemeClr val="bg1"/>
                          </a:solidFill>
                          <a:latin typeface="맑은 고딕"/>
                          <a:cs typeface="맑은 고딕"/>
                        </a:rPr>
                        <a:t> </a:t>
                      </a:r>
                      <a:r>
                        <a:rPr sz="1800" dirty="0">
                          <a:solidFill>
                            <a:schemeClr val="bg1"/>
                          </a:solidFill>
                          <a:latin typeface="맑은 고딕"/>
                          <a:cs typeface="맑은 고딕"/>
                        </a:rPr>
                        <a:t>수화제</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algn="ctr">
                        <a:lnSpc>
                          <a:spcPts val="2130"/>
                        </a:lnSpc>
                        <a:spcBef>
                          <a:spcPts val="210"/>
                        </a:spcBef>
                      </a:pPr>
                      <a:r>
                        <a:rPr sz="1800" dirty="0">
                          <a:solidFill>
                            <a:schemeClr val="bg1"/>
                          </a:solidFill>
                          <a:latin typeface="맑은 고딕"/>
                          <a:cs typeface="맑은 고딕"/>
                        </a:rPr>
                        <a:t>25</a:t>
                      </a:r>
                      <a:endParaRPr sz="1800">
                        <a:solidFill>
                          <a:schemeClr val="bg1"/>
                        </a:solidFill>
                        <a:latin typeface="맑은 고딕"/>
                        <a:cs typeface="맑은 고딕"/>
                      </a:endParaRP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30"/>
                        </a:lnSpc>
                        <a:spcBef>
                          <a:spcPts val="210"/>
                        </a:spcBef>
                      </a:pPr>
                      <a:r>
                        <a:rPr sz="1800" dirty="0">
                          <a:solidFill>
                            <a:schemeClr val="bg1"/>
                          </a:solidFill>
                          <a:latin typeface="맑은 고딕"/>
                          <a:cs typeface="맑은 고딕"/>
                        </a:rPr>
                        <a:t>역병</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0"/>
                        </a:spcBef>
                      </a:pPr>
                      <a:r>
                        <a:rPr sz="1800" dirty="0">
                          <a:solidFill>
                            <a:schemeClr val="bg1"/>
                          </a:solidFill>
                          <a:latin typeface="맑은 고딕"/>
                          <a:cs typeface="맑은 고딕"/>
                        </a:rPr>
                        <a:t>가1</a:t>
                      </a:r>
                      <a:endParaRPr sz="1800">
                        <a:solidFill>
                          <a:schemeClr val="bg1"/>
                        </a:solidFill>
                        <a:latin typeface="맑은 고딕"/>
                        <a:cs typeface="맑은 고딕"/>
                      </a:endParaRP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2"/>
                  </a:ext>
                </a:extLst>
              </a:tr>
              <a:tr h="310515">
                <a:tc>
                  <a:txBody>
                    <a:bodyPr/>
                    <a:lstStyle/>
                    <a:p>
                      <a:pPr marR="203835" algn="r">
                        <a:lnSpc>
                          <a:spcPts val="2130"/>
                        </a:lnSpc>
                        <a:spcBef>
                          <a:spcPts val="215"/>
                        </a:spcBef>
                      </a:pPr>
                      <a:r>
                        <a:rPr sz="1800"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30"/>
                        </a:lnSpc>
                        <a:spcBef>
                          <a:spcPts val="215"/>
                        </a:spcBef>
                      </a:pPr>
                      <a:r>
                        <a:rPr sz="1800" dirty="0">
                          <a:solidFill>
                            <a:schemeClr val="bg1"/>
                          </a:solidFill>
                          <a:latin typeface="맑은 고딕"/>
                          <a:cs typeface="맑은 고딕"/>
                        </a:rPr>
                        <a:t>메탈락실</a:t>
                      </a:r>
                      <a:r>
                        <a:rPr sz="1800" spc="-55" dirty="0">
                          <a:solidFill>
                            <a:schemeClr val="bg1"/>
                          </a:solidFill>
                          <a:latin typeface="맑은 고딕"/>
                          <a:cs typeface="맑은 고딕"/>
                        </a:rPr>
                        <a:t> </a:t>
                      </a:r>
                      <a:r>
                        <a:rPr sz="1800" dirty="0">
                          <a:solidFill>
                            <a:schemeClr val="bg1"/>
                          </a:solidFill>
                          <a:latin typeface="맑은 고딕"/>
                          <a:cs typeface="맑은 고딕"/>
                        </a:rPr>
                        <a:t>입제</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5"/>
                        </a:spcBef>
                      </a:pPr>
                      <a:r>
                        <a:rPr sz="1800" dirty="0">
                          <a:solidFill>
                            <a:schemeClr val="bg1"/>
                          </a:solidFill>
                          <a:latin typeface="맑은 고딕"/>
                          <a:cs typeface="맑은 고딕"/>
                        </a:rPr>
                        <a:t>2</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30"/>
                        </a:lnSpc>
                        <a:spcBef>
                          <a:spcPts val="215"/>
                        </a:spcBef>
                      </a:pPr>
                      <a:r>
                        <a:rPr sz="1800" dirty="0">
                          <a:solidFill>
                            <a:schemeClr val="bg1"/>
                          </a:solidFill>
                          <a:latin typeface="맑은 고딕"/>
                          <a:cs typeface="맑은 고딕"/>
                        </a:rPr>
                        <a:t>역병</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5"/>
                        </a:spcBef>
                      </a:pPr>
                      <a:r>
                        <a:rPr sz="1800" dirty="0">
                          <a:solidFill>
                            <a:schemeClr val="bg1"/>
                          </a:solidFill>
                          <a:latin typeface="맑은 고딕"/>
                          <a:cs typeface="맑은 고딕"/>
                        </a:rPr>
                        <a:t>가1</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3"/>
                  </a:ext>
                </a:extLst>
              </a:tr>
              <a:tr h="309880">
                <a:tc>
                  <a:txBody>
                    <a:bodyPr/>
                    <a:lstStyle/>
                    <a:p>
                      <a:pPr marR="203835" algn="r">
                        <a:lnSpc>
                          <a:spcPts val="2130"/>
                        </a:lnSpc>
                        <a:spcBef>
                          <a:spcPts val="210"/>
                        </a:spcBef>
                      </a:pPr>
                      <a:r>
                        <a:rPr sz="1800"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30"/>
                        </a:lnSpc>
                        <a:spcBef>
                          <a:spcPts val="210"/>
                        </a:spcBef>
                      </a:pPr>
                      <a:r>
                        <a:rPr sz="1800" dirty="0">
                          <a:solidFill>
                            <a:schemeClr val="bg1"/>
                          </a:solidFill>
                          <a:latin typeface="맑은 고딕"/>
                          <a:cs typeface="맑은 고딕"/>
                        </a:rPr>
                        <a:t>메탈락실-엠</a:t>
                      </a:r>
                      <a:r>
                        <a:rPr sz="1800" spc="-50" dirty="0">
                          <a:solidFill>
                            <a:schemeClr val="bg1"/>
                          </a:solidFill>
                          <a:latin typeface="맑은 고딕"/>
                          <a:cs typeface="맑은 고딕"/>
                        </a:rPr>
                        <a:t> </a:t>
                      </a:r>
                      <a:r>
                        <a:rPr sz="1800" dirty="0">
                          <a:solidFill>
                            <a:schemeClr val="bg1"/>
                          </a:solidFill>
                          <a:latin typeface="맑은 고딕"/>
                          <a:cs typeface="맑은 고딕"/>
                        </a:rPr>
                        <a:t>수화제</a:t>
                      </a:r>
                      <a:endParaRPr sz="1800">
                        <a:solidFill>
                          <a:schemeClr val="bg1"/>
                        </a:solidFill>
                        <a:latin typeface="맑은 고딕"/>
                        <a:cs typeface="맑은 고딕"/>
                      </a:endParaRP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algn="ctr">
                        <a:lnSpc>
                          <a:spcPts val="2130"/>
                        </a:lnSpc>
                        <a:spcBef>
                          <a:spcPts val="210"/>
                        </a:spcBef>
                      </a:pPr>
                      <a:r>
                        <a:rPr sz="1800" dirty="0">
                          <a:solidFill>
                            <a:schemeClr val="bg1"/>
                          </a:solidFill>
                          <a:latin typeface="맑은 고딕"/>
                          <a:cs typeface="맑은 고딕"/>
                        </a:rPr>
                        <a:t>12</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30"/>
                        </a:lnSpc>
                        <a:spcBef>
                          <a:spcPts val="210"/>
                        </a:spcBef>
                      </a:pPr>
                      <a:r>
                        <a:rPr sz="1800" dirty="0">
                          <a:solidFill>
                            <a:schemeClr val="bg1"/>
                          </a:solidFill>
                          <a:latin typeface="맑은 고딕"/>
                          <a:cs typeface="맑은 고딕"/>
                        </a:rPr>
                        <a:t>역병</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0"/>
                        </a:spcBef>
                      </a:pPr>
                      <a:r>
                        <a:rPr sz="1800" dirty="0">
                          <a:solidFill>
                            <a:schemeClr val="bg1"/>
                          </a:solidFill>
                          <a:latin typeface="맑은 고딕"/>
                          <a:cs typeface="맑은 고딕"/>
                        </a:rPr>
                        <a:t>가1</a:t>
                      </a: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4"/>
                  </a:ext>
                </a:extLst>
              </a:tr>
              <a:tr h="309880">
                <a:tc>
                  <a:txBody>
                    <a:bodyPr/>
                    <a:lstStyle/>
                    <a:p>
                      <a:pPr marR="203835" algn="r">
                        <a:lnSpc>
                          <a:spcPts val="2130"/>
                        </a:lnSpc>
                        <a:spcBef>
                          <a:spcPts val="215"/>
                        </a:spcBef>
                      </a:pPr>
                      <a:r>
                        <a:rPr sz="1800"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30"/>
                        </a:lnSpc>
                        <a:spcBef>
                          <a:spcPts val="215"/>
                        </a:spcBef>
                      </a:pPr>
                      <a:r>
                        <a:rPr sz="1800" dirty="0">
                          <a:solidFill>
                            <a:schemeClr val="bg1"/>
                          </a:solidFill>
                          <a:latin typeface="맑은 고딕"/>
                          <a:cs typeface="맑은 고딕"/>
                        </a:rPr>
                        <a:t>메탈락실-엠</a:t>
                      </a:r>
                      <a:r>
                        <a:rPr sz="1800" spc="-50" dirty="0">
                          <a:solidFill>
                            <a:schemeClr val="bg1"/>
                          </a:solidFill>
                          <a:latin typeface="맑은 고딕"/>
                          <a:cs typeface="맑은 고딕"/>
                        </a:rPr>
                        <a:t> </a:t>
                      </a:r>
                      <a:r>
                        <a:rPr sz="1800" dirty="0">
                          <a:solidFill>
                            <a:schemeClr val="bg1"/>
                          </a:solidFill>
                          <a:latin typeface="맑은 고딕"/>
                          <a:cs typeface="맑은 고딕"/>
                        </a:rPr>
                        <a:t>액제</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635" algn="ctr">
                        <a:lnSpc>
                          <a:spcPts val="2130"/>
                        </a:lnSpc>
                        <a:spcBef>
                          <a:spcPts val="215"/>
                        </a:spcBef>
                      </a:pPr>
                      <a:r>
                        <a:rPr sz="1800" dirty="0">
                          <a:solidFill>
                            <a:schemeClr val="bg1"/>
                          </a:solidFill>
                          <a:latin typeface="맑은 고딕"/>
                          <a:cs typeface="맑은 고딕"/>
                        </a:rPr>
                        <a:t>45.28</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30"/>
                        </a:lnSpc>
                        <a:spcBef>
                          <a:spcPts val="215"/>
                        </a:spcBef>
                      </a:pPr>
                      <a:r>
                        <a:rPr sz="1800" dirty="0">
                          <a:solidFill>
                            <a:schemeClr val="bg1"/>
                          </a:solidFill>
                          <a:latin typeface="맑은 고딕"/>
                          <a:cs typeface="맑은 고딕"/>
                        </a:rPr>
                        <a:t>역병</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5"/>
                        </a:spcBef>
                      </a:pPr>
                      <a:r>
                        <a:rPr sz="1800" dirty="0">
                          <a:solidFill>
                            <a:schemeClr val="bg1"/>
                          </a:solidFill>
                          <a:latin typeface="맑은 고딕"/>
                          <a:cs typeface="맑은 고딕"/>
                        </a:rPr>
                        <a:t>가1</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5"/>
                  </a:ext>
                </a:extLst>
              </a:tr>
              <a:tr h="309880">
                <a:tc>
                  <a:txBody>
                    <a:bodyPr/>
                    <a:lstStyle/>
                    <a:p>
                      <a:pPr marR="203835" algn="r">
                        <a:lnSpc>
                          <a:spcPts val="2130"/>
                        </a:lnSpc>
                        <a:spcBef>
                          <a:spcPts val="215"/>
                        </a:spcBef>
                      </a:pPr>
                      <a:r>
                        <a:rPr sz="1800"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30"/>
                        </a:lnSpc>
                        <a:spcBef>
                          <a:spcPts val="215"/>
                        </a:spcBef>
                      </a:pPr>
                      <a:r>
                        <a:rPr sz="1800" dirty="0">
                          <a:solidFill>
                            <a:schemeClr val="bg1"/>
                          </a:solidFill>
                          <a:latin typeface="맑은 고딕"/>
                          <a:cs typeface="맑은 고딕"/>
                        </a:rPr>
                        <a:t>메탈락실-엠</a:t>
                      </a:r>
                      <a:r>
                        <a:rPr sz="1800" spc="-50" dirty="0">
                          <a:solidFill>
                            <a:schemeClr val="bg1"/>
                          </a:solidFill>
                          <a:latin typeface="맑은 고딕"/>
                          <a:cs typeface="맑은 고딕"/>
                        </a:rPr>
                        <a:t> </a:t>
                      </a:r>
                      <a:r>
                        <a:rPr sz="1800" dirty="0">
                          <a:solidFill>
                            <a:schemeClr val="bg1"/>
                          </a:solidFill>
                          <a:latin typeface="맑은 고딕"/>
                          <a:cs typeface="맑은 고딕"/>
                        </a:rPr>
                        <a:t>유제</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algn="ctr">
                        <a:lnSpc>
                          <a:spcPts val="2130"/>
                        </a:lnSpc>
                        <a:spcBef>
                          <a:spcPts val="215"/>
                        </a:spcBef>
                      </a:pPr>
                      <a:r>
                        <a:rPr sz="1800" dirty="0">
                          <a:solidFill>
                            <a:schemeClr val="bg1"/>
                          </a:solidFill>
                          <a:latin typeface="맑은 고딕"/>
                          <a:cs typeface="맑은 고딕"/>
                        </a:rPr>
                        <a:t>48</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30"/>
                        </a:lnSpc>
                        <a:spcBef>
                          <a:spcPts val="215"/>
                        </a:spcBef>
                      </a:pPr>
                      <a:r>
                        <a:rPr sz="1800" dirty="0">
                          <a:solidFill>
                            <a:schemeClr val="bg1"/>
                          </a:solidFill>
                          <a:latin typeface="맑은 고딕"/>
                          <a:cs typeface="맑은 고딕"/>
                        </a:rPr>
                        <a:t>역병</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5"/>
                        </a:spcBef>
                      </a:pPr>
                      <a:r>
                        <a:rPr sz="1800" dirty="0">
                          <a:solidFill>
                            <a:schemeClr val="bg1"/>
                          </a:solidFill>
                          <a:latin typeface="맑은 고딕"/>
                          <a:cs typeface="맑은 고딕"/>
                        </a:rPr>
                        <a:t>가1</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6"/>
                  </a:ext>
                </a:extLst>
              </a:tr>
              <a:tr h="310515">
                <a:tc>
                  <a:txBody>
                    <a:bodyPr/>
                    <a:lstStyle/>
                    <a:p>
                      <a:pPr marR="203835" algn="r">
                        <a:lnSpc>
                          <a:spcPts val="2130"/>
                        </a:lnSpc>
                        <a:spcBef>
                          <a:spcPts val="215"/>
                        </a:spcBef>
                      </a:pPr>
                      <a:r>
                        <a:rPr sz="1800"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30"/>
                        </a:lnSpc>
                        <a:spcBef>
                          <a:spcPts val="215"/>
                        </a:spcBef>
                      </a:pPr>
                      <a:r>
                        <a:rPr sz="1800" dirty="0">
                          <a:solidFill>
                            <a:schemeClr val="bg1"/>
                          </a:solidFill>
                          <a:latin typeface="맑은 고딕"/>
                          <a:cs typeface="맑은 고딕"/>
                        </a:rPr>
                        <a:t>메탈락실-엠</a:t>
                      </a:r>
                      <a:r>
                        <a:rPr sz="1800" spc="-50" dirty="0">
                          <a:solidFill>
                            <a:schemeClr val="bg1"/>
                          </a:solidFill>
                          <a:latin typeface="맑은 고딕"/>
                          <a:cs typeface="맑은 고딕"/>
                        </a:rPr>
                        <a:t> </a:t>
                      </a:r>
                      <a:r>
                        <a:rPr sz="1800" dirty="0">
                          <a:solidFill>
                            <a:schemeClr val="bg1"/>
                          </a:solidFill>
                          <a:latin typeface="맑은 고딕"/>
                          <a:cs typeface="맑은 고딕"/>
                        </a:rPr>
                        <a:t>입제</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5"/>
                        </a:spcBef>
                      </a:pPr>
                      <a:r>
                        <a:rPr sz="1800" dirty="0">
                          <a:solidFill>
                            <a:schemeClr val="bg1"/>
                          </a:solidFill>
                          <a:latin typeface="맑은 고딕"/>
                          <a:cs typeface="맑은 고딕"/>
                        </a:rPr>
                        <a:t>1</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30"/>
                        </a:lnSpc>
                        <a:spcBef>
                          <a:spcPts val="215"/>
                        </a:spcBef>
                      </a:pPr>
                      <a:r>
                        <a:rPr sz="1800" dirty="0">
                          <a:solidFill>
                            <a:schemeClr val="bg1"/>
                          </a:solidFill>
                          <a:latin typeface="맑은 고딕"/>
                          <a:cs typeface="맑은 고딕"/>
                        </a:rPr>
                        <a:t>역병</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5"/>
                        </a:spcBef>
                      </a:pPr>
                      <a:r>
                        <a:rPr sz="1800" dirty="0">
                          <a:solidFill>
                            <a:schemeClr val="bg1"/>
                          </a:solidFill>
                          <a:latin typeface="맑은 고딕"/>
                          <a:cs typeface="맑은 고딕"/>
                        </a:rPr>
                        <a:t>가1</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7"/>
                  </a:ext>
                </a:extLst>
              </a:tr>
              <a:tr h="310515">
                <a:tc>
                  <a:txBody>
                    <a:bodyPr/>
                    <a:lstStyle/>
                    <a:p>
                      <a:pPr marR="203835" algn="r">
                        <a:lnSpc>
                          <a:spcPts val="2130"/>
                        </a:lnSpc>
                        <a:spcBef>
                          <a:spcPts val="215"/>
                        </a:spcBef>
                      </a:pPr>
                      <a:r>
                        <a:rPr sz="1800" spc="-5"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30"/>
                        </a:lnSpc>
                        <a:spcBef>
                          <a:spcPts val="215"/>
                        </a:spcBef>
                      </a:pPr>
                      <a:r>
                        <a:rPr sz="1800" spc="-5" dirty="0">
                          <a:solidFill>
                            <a:schemeClr val="bg1"/>
                          </a:solidFill>
                          <a:latin typeface="맑은 고딕"/>
                          <a:cs typeface="맑은 고딕"/>
                        </a:rPr>
                        <a:t>베날락실-엠</a:t>
                      </a:r>
                      <a:r>
                        <a:rPr sz="1800" spc="-40" dirty="0">
                          <a:solidFill>
                            <a:schemeClr val="bg1"/>
                          </a:solidFill>
                          <a:latin typeface="맑은 고딕"/>
                          <a:cs typeface="맑은 고딕"/>
                        </a:rPr>
                        <a:t> </a:t>
                      </a:r>
                      <a:r>
                        <a:rPr sz="1800" spc="-5" dirty="0">
                          <a:solidFill>
                            <a:schemeClr val="bg1"/>
                          </a:solidFill>
                          <a:latin typeface="맑은 고딕"/>
                          <a:cs typeface="맑은 고딕"/>
                        </a:rPr>
                        <a:t>입제</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5"/>
                        </a:spcBef>
                      </a:pPr>
                      <a:r>
                        <a:rPr sz="1800" dirty="0">
                          <a:solidFill>
                            <a:schemeClr val="bg1"/>
                          </a:solidFill>
                          <a:latin typeface="맑은 고딕"/>
                          <a:cs typeface="맑은 고딕"/>
                        </a:rPr>
                        <a:t>1</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30"/>
                        </a:lnSpc>
                        <a:spcBef>
                          <a:spcPts val="215"/>
                        </a:spcBef>
                      </a:pPr>
                      <a:r>
                        <a:rPr sz="1800" spc="-5" dirty="0">
                          <a:solidFill>
                            <a:schemeClr val="bg1"/>
                          </a:solidFill>
                          <a:latin typeface="맑은 고딕"/>
                          <a:cs typeface="맑은 고딕"/>
                        </a:rPr>
                        <a:t>역병</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30"/>
                        </a:lnSpc>
                        <a:spcBef>
                          <a:spcPts val="215"/>
                        </a:spcBef>
                      </a:pPr>
                      <a:r>
                        <a:rPr sz="1800" spc="-5" dirty="0">
                          <a:solidFill>
                            <a:schemeClr val="bg1"/>
                          </a:solidFill>
                          <a:latin typeface="맑은 고딕"/>
                          <a:cs typeface="맑은 고딕"/>
                        </a:rPr>
                        <a:t>가1</a:t>
                      </a:r>
                      <a:endParaRPr sz="1800" dirty="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8"/>
                  </a:ext>
                </a:extLst>
              </a:tr>
              <a:tr h="309880">
                <a:tc>
                  <a:txBody>
                    <a:bodyPr/>
                    <a:lstStyle/>
                    <a:p>
                      <a:pPr marR="203835" algn="r">
                        <a:lnSpc>
                          <a:spcPts val="2130"/>
                        </a:lnSpc>
                        <a:spcBef>
                          <a:spcPts val="215"/>
                        </a:spcBef>
                      </a:pPr>
                      <a:r>
                        <a:rPr sz="1800" spc="-5"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30"/>
                        </a:lnSpc>
                        <a:spcBef>
                          <a:spcPts val="215"/>
                        </a:spcBef>
                      </a:pPr>
                      <a:r>
                        <a:rPr sz="1800" dirty="0">
                          <a:solidFill>
                            <a:schemeClr val="bg1"/>
                          </a:solidFill>
                          <a:latin typeface="맑은 고딕"/>
                          <a:cs typeface="맑은 고딕"/>
                        </a:rPr>
                        <a:t>옥사딕실.프로피네브</a:t>
                      </a:r>
                      <a:r>
                        <a:rPr sz="1800" spc="-60" dirty="0">
                          <a:solidFill>
                            <a:schemeClr val="bg1"/>
                          </a:solidFill>
                          <a:latin typeface="맑은 고딕"/>
                          <a:cs typeface="맑은 고딕"/>
                        </a:rPr>
                        <a:t> </a:t>
                      </a:r>
                      <a:r>
                        <a:rPr sz="1800" spc="-5" dirty="0">
                          <a:solidFill>
                            <a:schemeClr val="bg1"/>
                          </a:solidFill>
                          <a:latin typeface="맑은 고딕"/>
                          <a:cs typeface="맑은 고딕"/>
                        </a:rPr>
                        <a:t>수화제</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2540" algn="ctr">
                        <a:lnSpc>
                          <a:spcPts val="2130"/>
                        </a:lnSpc>
                        <a:spcBef>
                          <a:spcPts val="215"/>
                        </a:spcBef>
                      </a:pPr>
                      <a:r>
                        <a:rPr sz="1800" dirty="0">
                          <a:solidFill>
                            <a:schemeClr val="bg1"/>
                          </a:solidFill>
                          <a:latin typeface="맑은 고딕"/>
                          <a:cs typeface="맑은 고딕"/>
                        </a:rPr>
                        <a:t>64(8+56)</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30"/>
                        </a:lnSpc>
                        <a:spcBef>
                          <a:spcPts val="215"/>
                        </a:spcBef>
                      </a:pPr>
                      <a:r>
                        <a:rPr sz="1800" spc="-5" dirty="0">
                          <a:solidFill>
                            <a:schemeClr val="bg1"/>
                          </a:solidFill>
                          <a:latin typeface="맑은 고딕"/>
                          <a:cs typeface="맑은 고딕"/>
                        </a:rPr>
                        <a:t>역병</a:t>
                      </a:r>
                      <a:endParaRPr sz="180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3175" algn="ctr">
                        <a:lnSpc>
                          <a:spcPts val="2130"/>
                        </a:lnSpc>
                        <a:spcBef>
                          <a:spcPts val="215"/>
                        </a:spcBef>
                      </a:pPr>
                      <a:r>
                        <a:rPr sz="1800" spc="-5" dirty="0">
                          <a:solidFill>
                            <a:schemeClr val="bg1"/>
                          </a:solidFill>
                          <a:latin typeface="맑은 고딕"/>
                          <a:cs typeface="맑은 고딕"/>
                        </a:rPr>
                        <a:t>가1/카</a:t>
                      </a:r>
                      <a:endParaRPr sz="1800" dirty="0">
                        <a:solidFill>
                          <a:schemeClr val="bg1"/>
                        </a:solidFill>
                        <a:latin typeface="맑은 고딕"/>
                        <a:cs typeface="맑은 고딕"/>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9"/>
                  </a:ext>
                </a:extLst>
              </a:tr>
              <a:tr h="309880">
                <a:tc>
                  <a:txBody>
                    <a:bodyPr/>
                    <a:lstStyle/>
                    <a:p>
                      <a:pPr marR="203835" algn="r">
                        <a:lnSpc>
                          <a:spcPts val="2125"/>
                        </a:lnSpc>
                        <a:spcBef>
                          <a:spcPts val="219"/>
                        </a:spcBef>
                      </a:pPr>
                      <a:r>
                        <a:rPr sz="1800"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25"/>
                        </a:lnSpc>
                        <a:spcBef>
                          <a:spcPts val="219"/>
                        </a:spcBef>
                      </a:pPr>
                      <a:r>
                        <a:rPr sz="1800" spc="-5" dirty="0">
                          <a:solidFill>
                            <a:schemeClr val="bg1"/>
                          </a:solidFill>
                          <a:latin typeface="맑은 고딕"/>
                          <a:cs typeface="맑은 고딕"/>
                        </a:rPr>
                        <a:t>카벤다짐.메탈락실</a:t>
                      </a:r>
                      <a:r>
                        <a:rPr sz="1800" spc="-40" dirty="0">
                          <a:solidFill>
                            <a:schemeClr val="bg1"/>
                          </a:solidFill>
                          <a:latin typeface="맑은 고딕"/>
                          <a:cs typeface="맑은 고딕"/>
                        </a:rPr>
                        <a:t> </a:t>
                      </a:r>
                      <a:r>
                        <a:rPr sz="1800" dirty="0">
                          <a:solidFill>
                            <a:schemeClr val="bg1"/>
                          </a:solidFill>
                          <a:latin typeface="맑은 고딕"/>
                          <a:cs typeface="맑은 고딕"/>
                        </a:rPr>
                        <a:t>수화제</a:t>
                      </a:r>
                      <a:endParaRPr sz="180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2540" algn="ctr">
                        <a:lnSpc>
                          <a:spcPts val="2125"/>
                        </a:lnSpc>
                        <a:spcBef>
                          <a:spcPts val="219"/>
                        </a:spcBef>
                      </a:pPr>
                      <a:r>
                        <a:rPr sz="1800" dirty="0">
                          <a:solidFill>
                            <a:schemeClr val="bg1"/>
                          </a:solidFill>
                          <a:latin typeface="맑은 고딕"/>
                          <a:cs typeface="맑은 고딕"/>
                        </a:rPr>
                        <a:t>62.5(45+17.5)</a:t>
                      </a:r>
                      <a:endParaRPr sz="180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25"/>
                        </a:lnSpc>
                        <a:spcBef>
                          <a:spcPts val="219"/>
                        </a:spcBef>
                      </a:pPr>
                      <a:r>
                        <a:rPr sz="1800" dirty="0">
                          <a:solidFill>
                            <a:schemeClr val="bg1"/>
                          </a:solidFill>
                          <a:latin typeface="맑은 고딕"/>
                          <a:cs typeface="맑은 고딕"/>
                        </a:rPr>
                        <a:t>역병</a:t>
                      </a:r>
                      <a:endParaRPr sz="180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25"/>
                        </a:lnSpc>
                        <a:spcBef>
                          <a:spcPts val="219"/>
                        </a:spcBef>
                      </a:pPr>
                      <a:r>
                        <a:rPr sz="1800" spc="-5" dirty="0">
                          <a:solidFill>
                            <a:schemeClr val="bg1"/>
                          </a:solidFill>
                          <a:latin typeface="맑은 고딕"/>
                          <a:cs typeface="맑은 고딕"/>
                        </a:rPr>
                        <a:t>나1/가1</a:t>
                      </a:r>
                      <a:endParaRPr sz="1800" dirty="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10"/>
                  </a:ext>
                </a:extLst>
              </a:tr>
              <a:tr h="310515">
                <a:tc>
                  <a:txBody>
                    <a:bodyPr/>
                    <a:lstStyle/>
                    <a:p>
                      <a:pPr marR="203835" algn="r">
                        <a:lnSpc>
                          <a:spcPts val="2125"/>
                        </a:lnSpc>
                        <a:spcBef>
                          <a:spcPts val="219"/>
                        </a:spcBef>
                      </a:pPr>
                      <a:r>
                        <a:rPr sz="1800"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7620">
                        <a:lnSpc>
                          <a:spcPts val="2125"/>
                        </a:lnSpc>
                        <a:spcBef>
                          <a:spcPts val="219"/>
                        </a:spcBef>
                      </a:pPr>
                      <a:r>
                        <a:rPr sz="1800" spc="-5" dirty="0">
                          <a:solidFill>
                            <a:schemeClr val="bg1"/>
                          </a:solidFill>
                          <a:latin typeface="맑은 고딕"/>
                          <a:cs typeface="맑은 고딕"/>
                        </a:rPr>
                        <a:t>카벤다짐.메탈락실-엠</a:t>
                      </a:r>
                      <a:r>
                        <a:rPr sz="1800" spc="-30" dirty="0">
                          <a:solidFill>
                            <a:schemeClr val="bg1"/>
                          </a:solidFill>
                          <a:latin typeface="맑은 고딕"/>
                          <a:cs typeface="맑은 고딕"/>
                        </a:rPr>
                        <a:t> </a:t>
                      </a:r>
                      <a:r>
                        <a:rPr sz="1800" dirty="0">
                          <a:solidFill>
                            <a:schemeClr val="bg1"/>
                          </a:solidFill>
                          <a:latin typeface="맑은 고딕"/>
                          <a:cs typeface="맑은 고딕"/>
                        </a:rPr>
                        <a:t>수화제</a:t>
                      </a:r>
                      <a:endParaRPr sz="180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2540" algn="ctr">
                        <a:lnSpc>
                          <a:spcPts val="2125"/>
                        </a:lnSpc>
                        <a:spcBef>
                          <a:spcPts val="219"/>
                        </a:spcBef>
                      </a:pPr>
                      <a:r>
                        <a:rPr sz="1800" dirty="0">
                          <a:solidFill>
                            <a:schemeClr val="bg1"/>
                          </a:solidFill>
                          <a:latin typeface="맑은 고딕"/>
                          <a:cs typeface="맑은 고딕"/>
                        </a:rPr>
                        <a:t>54(45+9)</a:t>
                      </a:r>
                      <a:endParaRPr sz="180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2125"/>
                        </a:lnSpc>
                        <a:spcBef>
                          <a:spcPts val="219"/>
                        </a:spcBef>
                      </a:pPr>
                      <a:r>
                        <a:rPr sz="1800" dirty="0">
                          <a:solidFill>
                            <a:schemeClr val="bg1"/>
                          </a:solidFill>
                          <a:latin typeface="맑은 고딕"/>
                          <a:cs typeface="맑은 고딕"/>
                        </a:rPr>
                        <a:t>역병</a:t>
                      </a:r>
                      <a:endParaRPr sz="180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algn="ctr">
                        <a:lnSpc>
                          <a:spcPts val="2125"/>
                        </a:lnSpc>
                        <a:spcBef>
                          <a:spcPts val="219"/>
                        </a:spcBef>
                      </a:pPr>
                      <a:r>
                        <a:rPr sz="1800" spc="-5" dirty="0">
                          <a:solidFill>
                            <a:schemeClr val="bg1"/>
                          </a:solidFill>
                          <a:latin typeface="맑은 고딕"/>
                          <a:cs typeface="맑은 고딕"/>
                        </a:rPr>
                        <a:t>나1/가1</a:t>
                      </a:r>
                      <a:endParaRPr sz="1800" dirty="0">
                        <a:solidFill>
                          <a:schemeClr val="bg1"/>
                        </a:solidFill>
                        <a:latin typeface="맑은 고딕"/>
                        <a:cs typeface="맑은 고딕"/>
                      </a:endParaRPr>
                    </a:p>
                  </a:txBody>
                  <a:tcPr marL="0" marR="0" marT="279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11"/>
                  </a:ext>
                </a:extLst>
              </a:tr>
              <a:tr h="309880">
                <a:tc>
                  <a:txBody>
                    <a:bodyPr/>
                    <a:lstStyle/>
                    <a:p>
                      <a:pPr marR="203835" algn="r">
                        <a:lnSpc>
                          <a:spcPts val="2125"/>
                        </a:lnSpc>
                        <a:spcBef>
                          <a:spcPts val="220"/>
                        </a:spcBef>
                      </a:pPr>
                      <a:r>
                        <a:rPr sz="1800" dirty="0">
                          <a:solidFill>
                            <a:schemeClr val="bg1"/>
                          </a:solidFill>
                          <a:latin typeface="맑은 고딕"/>
                          <a:cs typeface="맑은 고딕"/>
                        </a:rPr>
                        <a:t>살균</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7620">
                        <a:lnSpc>
                          <a:spcPts val="2125"/>
                        </a:lnSpc>
                        <a:spcBef>
                          <a:spcPts val="220"/>
                        </a:spcBef>
                      </a:pPr>
                      <a:r>
                        <a:rPr sz="1800" dirty="0">
                          <a:solidFill>
                            <a:schemeClr val="bg1"/>
                          </a:solidFill>
                          <a:latin typeface="맑은 고딕"/>
                          <a:cs typeface="맑은 고딕"/>
                        </a:rPr>
                        <a:t>에타복삼</a:t>
                      </a:r>
                      <a:r>
                        <a:rPr sz="1800" spc="-55" dirty="0">
                          <a:solidFill>
                            <a:schemeClr val="bg1"/>
                          </a:solidFill>
                          <a:latin typeface="맑은 고딕"/>
                          <a:cs typeface="맑은 고딕"/>
                        </a:rPr>
                        <a:t> </a:t>
                      </a:r>
                      <a:r>
                        <a:rPr sz="1800" dirty="0">
                          <a:solidFill>
                            <a:schemeClr val="bg1"/>
                          </a:solidFill>
                          <a:latin typeface="맑은 고딕"/>
                          <a:cs typeface="맑은 고딕"/>
                        </a:rPr>
                        <a:t>액상수화제</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algn="ctr">
                        <a:lnSpc>
                          <a:spcPts val="2125"/>
                        </a:lnSpc>
                        <a:spcBef>
                          <a:spcPts val="220"/>
                        </a:spcBef>
                      </a:pPr>
                      <a:r>
                        <a:rPr sz="1800" dirty="0">
                          <a:solidFill>
                            <a:schemeClr val="bg1"/>
                          </a:solidFill>
                          <a:latin typeface="맑은 고딕"/>
                          <a:cs typeface="맑은 고딕"/>
                        </a:rPr>
                        <a:t>15</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1905" algn="ctr">
                        <a:lnSpc>
                          <a:spcPts val="2125"/>
                        </a:lnSpc>
                        <a:spcBef>
                          <a:spcPts val="220"/>
                        </a:spcBef>
                      </a:pPr>
                      <a:r>
                        <a:rPr sz="1800" dirty="0">
                          <a:solidFill>
                            <a:schemeClr val="bg1"/>
                          </a:solidFill>
                          <a:latin typeface="맑은 고딕"/>
                          <a:cs typeface="맑은 고딕"/>
                        </a:rPr>
                        <a:t>역병</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1270" algn="ctr">
                        <a:lnSpc>
                          <a:spcPts val="2125"/>
                        </a:lnSpc>
                        <a:spcBef>
                          <a:spcPts val="220"/>
                        </a:spcBef>
                      </a:pPr>
                      <a:r>
                        <a:rPr sz="1800" dirty="0">
                          <a:solidFill>
                            <a:schemeClr val="bg1"/>
                          </a:solidFill>
                          <a:latin typeface="맑은 고딕"/>
                          <a:cs typeface="맑은 고딕"/>
                        </a:rPr>
                        <a:t>나3</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extLst>
                  <a:ext uri="{0D108BD9-81ED-4DB2-BD59-A6C34878D82A}">
                    <a16:rowId xmlns:a16="http://schemas.microsoft.com/office/drawing/2014/main" val="10012"/>
                  </a:ext>
                </a:extLst>
              </a:tr>
              <a:tr h="310515">
                <a:tc>
                  <a:txBody>
                    <a:bodyPr/>
                    <a:lstStyle/>
                    <a:p>
                      <a:pPr marR="203835" algn="r">
                        <a:lnSpc>
                          <a:spcPts val="2125"/>
                        </a:lnSpc>
                        <a:spcBef>
                          <a:spcPts val="220"/>
                        </a:spcBef>
                      </a:pPr>
                      <a:r>
                        <a:rPr sz="1800"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7620">
                        <a:lnSpc>
                          <a:spcPts val="2125"/>
                        </a:lnSpc>
                        <a:spcBef>
                          <a:spcPts val="220"/>
                        </a:spcBef>
                      </a:pPr>
                      <a:r>
                        <a:rPr sz="1800" spc="-5" dirty="0">
                          <a:solidFill>
                            <a:schemeClr val="bg1"/>
                          </a:solidFill>
                          <a:latin typeface="맑은 고딕"/>
                          <a:cs typeface="맑은 고딕"/>
                        </a:rPr>
                        <a:t>에타복삼.파목사돈</a:t>
                      </a:r>
                      <a:r>
                        <a:rPr sz="1800" spc="-40" dirty="0">
                          <a:solidFill>
                            <a:schemeClr val="bg1"/>
                          </a:solidFill>
                          <a:latin typeface="맑은 고딕"/>
                          <a:cs typeface="맑은 고딕"/>
                        </a:rPr>
                        <a:t> </a:t>
                      </a:r>
                      <a:r>
                        <a:rPr sz="1800" dirty="0">
                          <a:solidFill>
                            <a:schemeClr val="bg1"/>
                          </a:solidFill>
                          <a:latin typeface="맑은 고딕"/>
                          <a:cs typeface="맑은 고딕"/>
                        </a:rPr>
                        <a:t>수화제</a:t>
                      </a:r>
                      <a:endParaRPr sz="1800">
                        <a:solidFill>
                          <a:schemeClr val="bg1"/>
                        </a:solidFill>
                        <a:latin typeface="맑은 고딕"/>
                        <a:cs typeface="맑은 고딕"/>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635" algn="ctr">
                        <a:lnSpc>
                          <a:spcPts val="2125"/>
                        </a:lnSpc>
                        <a:spcBef>
                          <a:spcPts val="220"/>
                        </a:spcBef>
                      </a:pPr>
                      <a:r>
                        <a:rPr sz="1800" dirty="0">
                          <a:solidFill>
                            <a:schemeClr val="bg1"/>
                          </a:solidFill>
                          <a:latin typeface="맑은 고딕"/>
                          <a:cs typeface="맑은 고딕"/>
                        </a:rPr>
                        <a:t>16(7+9)</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1905" algn="ctr">
                        <a:lnSpc>
                          <a:spcPts val="2125"/>
                        </a:lnSpc>
                        <a:spcBef>
                          <a:spcPts val="220"/>
                        </a:spcBef>
                      </a:pPr>
                      <a:r>
                        <a:rPr sz="1800" dirty="0">
                          <a:solidFill>
                            <a:schemeClr val="bg1"/>
                          </a:solidFill>
                          <a:latin typeface="맑은 고딕"/>
                          <a:cs typeface="맑은 고딕"/>
                        </a:rPr>
                        <a:t>역병</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1270" algn="ctr">
                        <a:lnSpc>
                          <a:spcPts val="2125"/>
                        </a:lnSpc>
                        <a:spcBef>
                          <a:spcPts val="220"/>
                        </a:spcBef>
                      </a:pPr>
                      <a:r>
                        <a:rPr sz="1800" spc="-5" dirty="0">
                          <a:solidFill>
                            <a:schemeClr val="bg1"/>
                          </a:solidFill>
                          <a:latin typeface="맑은 고딕"/>
                          <a:cs typeface="맑은 고딕"/>
                        </a:rPr>
                        <a:t>나3/다3</a:t>
                      </a:r>
                      <a:endParaRPr sz="1800" dirty="0">
                        <a:solidFill>
                          <a:schemeClr val="bg1"/>
                        </a:solidFill>
                        <a:latin typeface="맑은 고딕"/>
                        <a:cs typeface="맑은 고딕"/>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extLst>
                  <a:ext uri="{0D108BD9-81ED-4DB2-BD59-A6C34878D82A}">
                    <a16:rowId xmlns:a16="http://schemas.microsoft.com/office/drawing/2014/main" val="10013"/>
                  </a:ext>
                </a:extLst>
              </a:tr>
              <a:tr h="310515">
                <a:tc>
                  <a:txBody>
                    <a:bodyPr/>
                    <a:lstStyle/>
                    <a:p>
                      <a:pPr marR="203835" algn="r">
                        <a:lnSpc>
                          <a:spcPts val="2125"/>
                        </a:lnSpc>
                        <a:spcBef>
                          <a:spcPts val="220"/>
                        </a:spcBef>
                      </a:pPr>
                      <a:r>
                        <a:rPr sz="1800" dirty="0">
                          <a:solidFill>
                            <a:schemeClr val="bg1"/>
                          </a:solidFill>
                          <a:latin typeface="맑은 고딕"/>
                          <a:cs typeface="맑은 고딕"/>
                        </a:rPr>
                        <a:t>살균</a:t>
                      </a:r>
                      <a:endParaRPr sz="1800">
                        <a:solidFill>
                          <a:schemeClr val="bg1"/>
                        </a:solidFill>
                        <a:latin typeface="맑은 고딕"/>
                        <a:cs typeface="맑은 고딕"/>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7620">
                        <a:lnSpc>
                          <a:spcPts val="2125"/>
                        </a:lnSpc>
                        <a:spcBef>
                          <a:spcPts val="220"/>
                        </a:spcBef>
                      </a:pPr>
                      <a:r>
                        <a:rPr sz="1800" spc="-5" dirty="0">
                          <a:solidFill>
                            <a:schemeClr val="bg1"/>
                          </a:solidFill>
                          <a:latin typeface="맑은 고딕"/>
                          <a:cs typeface="맑은 고딕"/>
                        </a:rPr>
                        <a:t>에타복삼.파목사돈</a:t>
                      </a:r>
                      <a:r>
                        <a:rPr sz="1800" spc="-40" dirty="0">
                          <a:solidFill>
                            <a:schemeClr val="bg1"/>
                          </a:solidFill>
                          <a:latin typeface="맑은 고딕"/>
                          <a:cs typeface="맑은 고딕"/>
                        </a:rPr>
                        <a:t> </a:t>
                      </a:r>
                      <a:r>
                        <a:rPr sz="1800" dirty="0">
                          <a:solidFill>
                            <a:schemeClr val="bg1"/>
                          </a:solidFill>
                          <a:latin typeface="맑은 고딕"/>
                          <a:cs typeface="맑은 고딕"/>
                        </a:rPr>
                        <a:t>액상수화제</a:t>
                      </a:r>
                      <a:endParaRPr sz="1800">
                        <a:solidFill>
                          <a:schemeClr val="bg1"/>
                        </a:solidFill>
                        <a:latin typeface="맑은 고딕"/>
                        <a:cs typeface="맑은 고딕"/>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algn="ctr">
                        <a:lnSpc>
                          <a:spcPts val="2125"/>
                        </a:lnSpc>
                        <a:spcBef>
                          <a:spcPts val="220"/>
                        </a:spcBef>
                      </a:pPr>
                      <a:r>
                        <a:rPr sz="1800" dirty="0">
                          <a:solidFill>
                            <a:schemeClr val="bg1"/>
                          </a:solidFill>
                          <a:latin typeface="맑은 고딕"/>
                          <a:cs typeface="맑은 고딕"/>
                        </a:rPr>
                        <a:t>33(15+18)</a:t>
                      </a:r>
                      <a:endParaRPr sz="1800">
                        <a:solidFill>
                          <a:schemeClr val="bg1"/>
                        </a:solidFill>
                        <a:latin typeface="맑은 고딕"/>
                        <a:cs typeface="맑은 고딕"/>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1905" algn="ctr">
                        <a:lnSpc>
                          <a:spcPts val="2125"/>
                        </a:lnSpc>
                        <a:spcBef>
                          <a:spcPts val="220"/>
                        </a:spcBef>
                      </a:pPr>
                      <a:r>
                        <a:rPr sz="1800" dirty="0">
                          <a:solidFill>
                            <a:schemeClr val="bg1"/>
                          </a:solidFill>
                          <a:latin typeface="맑은 고딕"/>
                          <a:cs typeface="맑은 고딕"/>
                        </a:rPr>
                        <a:t>역병</a:t>
                      </a:r>
                      <a:endParaRPr sz="1800">
                        <a:solidFill>
                          <a:schemeClr val="bg1"/>
                        </a:solidFill>
                        <a:latin typeface="맑은 고딕"/>
                        <a:cs typeface="맑은 고딕"/>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tc>
                  <a:txBody>
                    <a:bodyPr/>
                    <a:lstStyle/>
                    <a:p>
                      <a:pPr marL="1270" algn="ctr">
                        <a:lnSpc>
                          <a:spcPts val="2125"/>
                        </a:lnSpc>
                        <a:spcBef>
                          <a:spcPts val="220"/>
                        </a:spcBef>
                      </a:pPr>
                      <a:r>
                        <a:rPr sz="1800" spc="-5" dirty="0">
                          <a:solidFill>
                            <a:schemeClr val="bg1"/>
                          </a:solidFill>
                          <a:latin typeface="맑은 고딕"/>
                          <a:cs typeface="맑은 고딕"/>
                        </a:rPr>
                        <a:t>나3/다3</a:t>
                      </a:r>
                      <a:endParaRPr sz="1800" dirty="0">
                        <a:solidFill>
                          <a:schemeClr val="bg1"/>
                        </a:solidFill>
                        <a:latin typeface="맑은 고딕"/>
                        <a:cs typeface="맑은 고딕"/>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60000"/>
                        <a:lumOff val="40000"/>
                      </a:schemeClr>
                    </a:solidFill>
                  </a:tcPr>
                </a:tc>
                <a:extLst>
                  <a:ext uri="{0D108BD9-81ED-4DB2-BD59-A6C34878D82A}">
                    <a16:rowId xmlns:a16="http://schemas.microsoft.com/office/drawing/2014/main" val="10014"/>
                  </a:ext>
                </a:extLst>
              </a:tr>
              <a:tr h="310515">
                <a:tc>
                  <a:txBody>
                    <a:bodyPr/>
                    <a:lstStyle/>
                    <a:p>
                      <a:pPr marR="203835" algn="r">
                        <a:lnSpc>
                          <a:spcPts val="2125"/>
                        </a:lnSpc>
                        <a:spcBef>
                          <a:spcPts val="220"/>
                        </a:spcBef>
                      </a:pPr>
                      <a:r>
                        <a:rPr sz="1800" dirty="0">
                          <a:solidFill>
                            <a:schemeClr val="bg1"/>
                          </a:solidFill>
                          <a:latin typeface="맑은 고딕"/>
                          <a:cs typeface="맑은 고딕"/>
                        </a:rPr>
                        <a:t>살균</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7620">
                        <a:lnSpc>
                          <a:spcPts val="2125"/>
                        </a:lnSpc>
                        <a:spcBef>
                          <a:spcPts val="220"/>
                        </a:spcBef>
                      </a:pPr>
                      <a:r>
                        <a:rPr sz="1800" dirty="0">
                          <a:solidFill>
                            <a:schemeClr val="bg1"/>
                          </a:solidFill>
                          <a:latin typeface="맑은 고딕"/>
                          <a:cs typeface="맑은 고딕"/>
                        </a:rPr>
                        <a:t>사이아조파미드</a:t>
                      </a:r>
                      <a:r>
                        <a:rPr sz="1800" spc="-50" dirty="0">
                          <a:solidFill>
                            <a:schemeClr val="bg1"/>
                          </a:solidFill>
                          <a:latin typeface="맑은 고딕"/>
                          <a:cs typeface="맑은 고딕"/>
                        </a:rPr>
                        <a:t> </a:t>
                      </a:r>
                      <a:r>
                        <a:rPr sz="1800" dirty="0">
                          <a:solidFill>
                            <a:schemeClr val="bg1"/>
                          </a:solidFill>
                          <a:latin typeface="맑은 고딕"/>
                          <a:cs typeface="맑은 고딕"/>
                        </a:rPr>
                        <a:t>액상수화제</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algn="ctr">
                        <a:lnSpc>
                          <a:spcPts val="2125"/>
                        </a:lnSpc>
                        <a:spcBef>
                          <a:spcPts val="220"/>
                        </a:spcBef>
                      </a:pPr>
                      <a:r>
                        <a:rPr sz="1800" dirty="0">
                          <a:solidFill>
                            <a:schemeClr val="bg1"/>
                          </a:solidFill>
                          <a:latin typeface="맑은 고딕"/>
                          <a:cs typeface="맑은 고딕"/>
                        </a:rPr>
                        <a:t>10</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1905" algn="ctr">
                        <a:lnSpc>
                          <a:spcPts val="2125"/>
                        </a:lnSpc>
                        <a:spcBef>
                          <a:spcPts val="220"/>
                        </a:spcBef>
                      </a:pPr>
                      <a:r>
                        <a:rPr sz="1800" dirty="0">
                          <a:solidFill>
                            <a:schemeClr val="bg1"/>
                          </a:solidFill>
                          <a:latin typeface="맑은 고딕"/>
                          <a:cs typeface="맑은 고딕"/>
                        </a:rPr>
                        <a:t>역병</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tc>
                  <a:txBody>
                    <a:bodyPr/>
                    <a:lstStyle/>
                    <a:p>
                      <a:pPr marL="1270" algn="ctr">
                        <a:lnSpc>
                          <a:spcPts val="2125"/>
                        </a:lnSpc>
                        <a:spcBef>
                          <a:spcPts val="220"/>
                        </a:spcBef>
                      </a:pPr>
                      <a:r>
                        <a:rPr sz="1800" dirty="0">
                          <a:solidFill>
                            <a:schemeClr val="bg1"/>
                          </a:solidFill>
                          <a:latin typeface="맑은 고딕"/>
                          <a:cs typeface="맑은 고딕"/>
                        </a:rPr>
                        <a:t>다4</a:t>
                      </a: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60000"/>
                        <a:lumOff val="40000"/>
                      </a:schemeClr>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76817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FB2293-0392-F7A7-F2C8-15878761A91E}"/>
              </a:ext>
            </a:extLst>
          </p:cNvPr>
          <p:cNvSpPr>
            <a:spLocks noGrp="1"/>
          </p:cNvSpPr>
          <p:nvPr>
            <p:ph type="title"/>
          </p:nvPr>
        </p:nvSpPr>
        <p:spPr/>
        <p:txBody>
          <a:bodyPr/>
          <a:lstStyle/>
          <a:p>
            <a:r>
              <a:rPr lang="ko-KR" altLang="en-US" dirty="0" err="1"/>
              <a:t>교호살포체계</a:t>
            </a:r>
            <a:r>
              <a:rPr lang="en-US" altLang="ko-KR" dirty="0"/>
              <a:t>-</a:t>
            </a:r>
            <a:r>
              <a:rPr lang="ko-KR" altLang="en-US" dirty="0"/>
              <a:t>살충제 </a:t>
            </a:r>
            <a:r>
              <a:rPr lang="en-US" altLang="ko-KR" dirty="0"/>
              <a:t>1,2,3</a:t>
            </a:r>
            <a:endParaRPr lang="ko-KR" altLang="en-US" dirty="0"/>
          </a:p>
        </p:txBody>
      </p:sp>
      <p:graphicFrame>
        <p:nvGraphicFramePr>
          <p:cNvPr id="4" name="object 7">
            <a:extLst>
              <a:ext uri="{FF2B5EF4-FFF2-40B4-BE49-F238E27FC236}">
                <a16:creationId xmlns:a16="http://schemas.microsoft.com/office/drawing/2014/main" id="{064063C1-407D-9227-911C-9C9ED0BDA8F1}"/>
              </a:ext>
            </a:extLst>
          </p:cNvPr>
          <p:cNvGraphicFramePr>
            <a:graphicFrameLocks noGrp="1"/>
          </p:cNvGraphicFramePr>
          <p:nvPr>
            <p:extLst>
              <p:ext uri="{D42A27DB-BD31-4B8C-83A1-F6EECF244321}">
                <p14:modId xmlns:p14="http://schemas.microsoft.com/office/powerpoint/2010/main" val="1348612951"/>
              </p:ext>
            </p:extLst>
          </p:nvPr>
        </p:nvGraphicFramePr>
        <p:xfrm>
          <a:off x="1658396" y="1378511"/>
          <a:ext cx="8747922" cy="5057136"/>
        </p:xfrm>
        <a:graphic>
          <a:graphicData uri="http://schemas.openxmlformats.org/drawingml/2006/table">
            <a:tbl>
              <a:tblPr firstRow="1" bandRow="1">
                <a:tableStyleId>{2D5ABB26-0587-4C30-8999-92F81FD0307C}</a:tableStyleId>
              </a:tblPr>
              <a:tblGrid>
                <a:gridCol w="562436">
                  <a:extLst>
                    <a:ext uri="{9D8B030D-6E8A-4147-A177-3AD203B41FA5}">
                      <a16:colId xmlns:a16="http://schemas.microsoft.com/office/drawing/2014/main" val="20000"/>
                    </a:ext>
                  </a:extLst>
                </a:gridCol>
                <a:gridCol w="4340552">
                  <a:extLst>
                    <a:ext uri="{9D8B030D-6E8A-4147-A177-3AD203B41FA5}">
                      <a16:colId xmlns:a16="http://schemas.microsoft.com/office/drawing/2014/main" val="20001"/>
                    </a:ext>
                  </a:extLst>
                </a:gridCol>
                <a:gridCol w="1122277">
                  <a:extLst>
                    <a:ext uri="{9D8B030D-6E8A-4147-A177-3AD203B41FA5}">
                      <a16:colId xmlns:a16="http://schemas.microsoft.com/office/drawing/2014/main" val="20002"/>
                    </a:ext>
                  </a:extLst>
                </a:gridCol>
                <a:gridCol w="1765802">
                  <a:extLst>
                    <a:ext uri="{9D8B030D-6E8A-4147-A177-3AD203B41FA5}">
                      <a16:colId xmlns:a16="http://schemas.microsoft.com/office/drawing/2014/main" val="20003"/>
                    </a:ext>
                  </a:extLst>
                </a:gridCol>
                <a:gridCol w="956855">
                  <a:extLst>
                    <a:ext uri="{9D8B030D-6E8A-4147-A177-3AD203B41FA5}">
                      <a16:colId xmlns:a16="http://schemas.microsoft.com/office/drawing/2014/main" val="20004"/>
                    </a:ext>
                  </a:extLst>
                </a:gridCol>
              </a:tblGrid>
              <a:tr h="314325">
                <a:tc>
                  <a:txBody>
                    <a:bodyPr/>
                    <a:lstStyle/>
                    <a:p>
                      <a:pPr marR="64135" algn="r">
                        <a:lnSpc>
                          <a:spcPct val="100000"/>
                        </a:lnSpc>
                        <a:spcBef>
                          <a:spcPts val="345"/>
                        </a:spcBef>
                      </a:pPr>
                      <a:r>
                        <a:rPr sz="1600" spc="-5" dirty="0">
                          <a:latin typeface="맑은 고딕"/>
                          <a:cs typeface="맑은 고딕"/>
                        </a:rPr>
                        <a:t>구분</a:t>
                      </a:r>
                      <a:endParaRPr sz="1600" dirty="0">
                        <a:latin typeface="맑은 고딕"/>
                        <a:cs typeface="맑은 고딕"/>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algn="ctr">
                        <a:lnSpc>
                          <a:spcPct val="100000"/>
                        </a:lnSpc>
                        <a:spcBef>
                          <a:spcPts val="345"/>
                        </a:spcBef>
                      </a:pPr>
                      <a:r>
                        <a:rPr sz="1600" spc="-5" dirty="0">
                          <a:latin typeface="맑은 고딕"/>
                          <a:cs typeface="맑은 고딕"/>
                        </a:rPr>
                        <a:t>품목명</a:t>
                      </a:r>
                      <a:endParaRPr sz="1600" dirty="0">
                        <a:latin typeface="맑은 고딕"/>
                        <a:cs typeface="맑은 고딕"/>
                      </a:endParaRPr>
                    </a:p>
                  </a:txBody>
                  <a:tcPr marL="0" marR="0" marT="4381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algn="ctr">
                        <a:lnSpc>
                          <a:spcPct val="100000"/>
                        </a:lnSpc>
                        <a:spcBef>
                          <a:spcPts val="345"/>
                        </a:spcBef>
                      </a:pPr>
                      <a:r>
                        <a:rPr sz="1600" dirty="0">
                          <a:latin typeface="맑은 고딕"/>
                          <a:cs typeface="맑은 고딕"/>
                        </a:rPr>
                        <a:t>등록규격(</a:t>
                      </a:r>
                      <a:r>
                        <a:rPr sz="1600" spc="-5" dirty="0">
                          <a:latin typeface="맑은 고딕"/>
                          <a:cs typeface="맑은 고딕"/>
                        </a:rPr>
                        <a:t>%)</a:t>
                      </a:r>
                      <a:endParaRPr sz="1600" dirty="0">
                        <a:latin typeface="맑은 고딕"/>
                        <a:cs typeface="맑은 고딕"/>
                      </a:endParaRPr>
                    </a:p>
                  </a:txBody>
                  <a:tcPr marL="0" marR="0" marT="4381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2540" algn="ctr">
                        <a:lnSpc>
                          <a:spcPct val="100000"/>
                        </a:lnSpc>
                        <a:spcBef>
                          <a:spcPts val="345"/>
                        </a:spcBef>
                      </a:pPr>
                      <a:r>
                        <a:rPr sz="1600" spc="-5" dirty="0">
                          <a:latin typeface="맑은 고딕"/>
                          <a:cs typeface="맑은 고딕"/>
                        </a:rPr>
                        <a:t>적용병해충</a:t>
                      </a:r>
                      <a:endParaRPr sz="1600" dirty="0">
                        <a:latin typeface="맑은 고딕"/>
                        <a:cs typeface="맑은 고딕"/>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635" algn="ctr">
                        <a:lnSpc>
                          <a:spcPct val="100000"/>
                        </a:lnSpc>
                        <a:spcBef>
                          <a:spcPts val="345"/>
                        </a:spcBef>
                      </a:pPr>
                      <a:r>
                        <a:rPr sz="1600" spc="-5" dirty="0">
                          <a:latin typeface="맑은 고딕"/>
                          <a:cs typeface="맑은 고딕"/>
                        </a:rPr>
                        <a:t>작용기작</a:t>
                      </a:r>
                      <a:endParaRPr sz="1600" dirty="0">
                        <a:latin typeface="맑은 고딕"/>
                        <a:cs typeface="맑은 고딕"/>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extLst>
                  <a:ext uri="{0D108BD9-81ED-4DB2-BD59-A6C34878D82A}">
                    <a16:rowId xmlns:a16="http://schemas.microsoft.com/office/drawing/2014/main" val="10000"/>
                  </a:ext>
                </a:extLst>
              </a:tr>
              <a:tr h="316230">
                <a:tc>
                  <a:txBody>
                    <a:bodyPr/>
                    <a:lstStyle/>
                    <a:p>
                      <a:pPr marR="64135" algn="r">
                        <a:lnSpc>
                          <a:spcPct val="100000"/>
                        </a:lnSpc>
                        <a:spcBef>
                          <a:spcPts val="360"/>
                        </a:spcBef>
                      </a:pPr>
                      <a:r>
                        <a:rPr sz="1600" spc="-5" dirty="0">
                          <a:solidFill>
                            <a:schemeClr val="bg1"/>
                          </a:solidFill>
                          <a:latin typeface="맑은 고딕"/>
                          <a:cs typeface="맑은 고딕"/>
                        </a:rPr>
                        <a:t>살충</a:t>
                      </a:r>
                      <a:endParaRPr sz="1600" dirty="0">
                        <a:solidFill>
                          <a:schemeClr val="bg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9525">
                        <a:lnSpc>
                          <a:spcPct val="100000"/>
                        </a:lnSpc>
                        <a:spcBef>
                          <a:spcPts val="360"/>
                        </a:spcBef>
                      </a:pPr>
                      <a:r>
                        <a:rPr sz="1600" spc="-5" dirty="0">
                          <a:solidFill>
                            <a:schemeClr val="bg1"/>
                          </a:solidFill>
                          <a:latin typeface="맑은 고딕"/>
                          <a:cs typeface="맑은 고딕"/>
                        </a:rPr>
                        <a:t>스피네토람</a:t>
                      </a:r>
                      <a:r>
                        <a:rPr sz="1600" spc="-25" dirty="0">
                          <a:solidFill>
                            <a:schemeClr val="bg1"/>
                          </a:solidFill>
                          <a:latin typeface="맑은 고딕"/>
                          <a:cs typeface="맑은 고딕"/>
                        </a:rPr>
                        <a:t> </a:t>
                      </a:r>
                      <a:r>
                        <a:rPr sz="1600" spc="-5" dirty="0">
                          <a:solidFill>
                            <a:schemeClr val="bg1"/>
                          </a:solidFill>
                          <a:latin typeface="맑은 고딕"/>
                          <a:cs typeface="맑은 고딕"/>
                        </a:rPr>
                        <a:t>입상수화제</a:t>
                      </a:r>
                      <a:endParaRPr sz="1600" dirty="0">
                        <a:solidFill>
                          <a:schemeClr val="bg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635" marR="12065" algn="ctr">
                        <a:lnSpc>
                          <a:spcPct val="100000"/>
                        </a:lnSpc>
                        <a:spcBef>
                          <a:spcPts val="360"/>
                        </a:spcBef>
                      </a:pPr>
                      <a:r>
                        <a:rPr sz="1600" dirty="0">
                          <a:solidFill>
                            <a:schemeClr val="bg1"/>
                          </a:solidFill>
                          <a:latin typeface="맑은 고딕"/>
                          <a:cs typeface="맑은 고딕"/>
                        </a:rPr>
                        <a:t>5</a:t>
                      </a: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2540" algn="ctr">
                        <a:lnSpc>
                          <a:spcPct val="100000"/>
                        </a:lnSpc>
                        <a:spcBef>
                          <a:spcPts val="360"/>
                        </a:spcBef>
                      </a:pPr>
                      <a:r>
                        <a:rPr sz="1600" spc="-5" dirty="0">
                          <a:solidFill>
                            <a:schemeClr val="bg1"/>
                          </a:solidFill>
                          <a:latin typeface="맑은 고딕"/>
                          <a:cs typeface="맑은 고딕"/>
                        </a:rPr>
                        <a:t>담배거세미나방</a:t>
                      </a:r>
                      <a:endParaRPr sz="1600" dirty="0">
                        <a:solidFill>
                          <a:schemeClr val="bg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2540" algn="ctr">
                        <a:lnSpc>
                          <a:spcPct val="100000"/>
                        </a:lnSpc>
                        <a:spcBef>
                          <a:spcPts val="360"/>
                        </a:spcBef>
                      </a:pPr>
                      <a:r>
                        <a:rPr sz="1600" dirty="0">
                          <a:solidFill>
                            <a:schemeClr val="bg1"/>
                          </a:solidFill>
                          <a:latin typeface="맑은 고딕"/>
                          <a:cs typeface="맑은 고딕"/>
                        </a:rPr>
                        <a:t>5</a:t>
                      </a: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1"/>
                  </a:ext>
                </a:extLst>
              </a:tr>
              <a:tr h="316230">
                <a:tc>
                  <a:txBody>
                    <a:bodyPr/>
                    <a:lstStyle/>
                    <a:p>
                      <a:pPr marR="64135" algn="r">
                        <a:lnSpc>
                          <a:spcPct val="100000"/>
                        </a:lnSpc>
                        <a:spcBef>
                          <a:spcPts val="359"/>
                        </a:spcBef>
                      </a:pPr>
                      <a:r>
                        <a:rPr sz="1600" spc="-5" dirty="0">
                          <a:solidFill>
                            <a:schemeClr val="bg1"/>
                          </a:solidFill>
                          <a:latin typeface="맑은 고딕"/>
                          <a:cs typeface="맑은 고딕"/>
                        </a:rPr>
                        <a:t>살충</a:t>
                      </a:r>
                      <a:endParaRPr sz="1600">
                        <a:solidFill>
                          <a:schemeClr val="bg1"/>
                        </a:solidFill>
                        <a:latin typeface="맑은 고딕"/>
                        <a:cs typeface="맑은 고딕"/>
                      </a:endParaRPr>
                    </a:p>
                  </a:txBody>
                  <a:tcPr marL="0" marR="0" marT="457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9525">
                        <a:lnSpc>
                          <a:spcPct val="100000"/>
                        </a:lnSpc>
                        <a:spcBef>
                          <a:spcPts val="359"/>
                        </a:spcBef>
                      </a:pPr>
                      <a:r>
                        <a:rPr sz="1600" spc="-5" dirty="0">
                          <a:solidFill>
                            <a:schemeClr val="bg1"/>
                          </a:solidFill>
                          <a:latin typeface="맑은 고딕"/>
                          <a:cs typeface="맑은 고딕"/>
                        </a:rPr>
                        <a:t>클로란트라닐리프롤</a:t>
                      </a:r>
                      <a:r>
                        <a:rPr sz="1600" spc="-15" dirty="0">
                          <a:solidFill>
                            <a:schemeClr val="bg1"/>
                          </a:solidFill>
                          <a:latin typeface="맑은 고딕"/>
                          <a:cs typeface="맑은 고딕"/>
                        </a:rPr>
                        <a:t> </a:t>
                      </a:r>
                      <a:r>
                        <a:rPr sz="1600" spc="-5" dirty="0">
                          <a:solidFill>
                            <a:schemeClr val="bg1"/>
                          </a:solidFill>
                          <a:latin typeface="맑은 고딕"/>
                          <a:cs typeface="맑은 고딕"/>
                        </a:rPr>
                        <a:t>입상수화제</a:t>
                      </a:r>
                      <a:endParaRPr sz="1600" dirty="0">
                        <a:solidFill>
                          <a:schemeClr val="bg1"/>
                        </a:solidFill>
                        <a:latin typeface="맑은 고딕"/>
                        <a:cs typeface="맑은 고딕"/>
                      </a:endParaRPr>
                    </a:p>
                  </a:txBody>
                  <a:tcPr marL="0" marR="0" marT="457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635" marR="12065" algn="ctr">
                        <a:lnSpc>
                          <a:spcPct val="100000"/>
                        </a:lnSpc>
                        <a:spcBef>
                          <a:spcPts val="359"/>
                        </a:spcBef>
                      </a:pPr>
                      <a:r>
                        <a:rPr sz="1600" dirty="0">
                          <a:solidFill>
                            <a:schemeClr val="bg1"/>
                          </a:solidFill>
                          <a:latin typeface="맑은 고딕"/>
                          <a:cs typeface="맑은 고딕"/>
                        </a:rPr>
                        <a:t>5</a:t>
                      </a:r>
                    </a:p>
                  </a:txBody>
                  <a:tcPr marL="0" marR="0" marT="457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2540" algn="ctr">
                        <a:lnSpc>
                          <a:spcPct val="100000"/>
                        </a:lnSpc>
                        <a:spcBef>
                          <a:spcPts val="359"/>
                        </a:spcBef>
                      </a:pPr>
                      <a:r>
                        <a:rPr sz="1600" spc="-5" dirty="0">
                          <a:solidFill>
                            <a:schemeClr val="bg1"/>
                          </a:solidFill>
                          <a:latin typeface="맑은 고딕"/>
                          <a:cs typeface="맑은 고딕"/>
                        </a:rPr>
                        <a:t>담배거세미나방</a:t>
                      </a:r>
                      <a:endParaRPr sz="1600" dirty="0">
                        <a:solidFill>
                          <a:schemeClr val="bg1"/>
                        </a:solidFill>
                        <a:latin typeface="맑은 고딕"/>
                        <a:cs typeface="맑은 고딕"/>
                      </a:endParaRPr>
                    </a:p>
                  </a:txBody>
                  <a:tcPr marL="0" marR="0" marT="457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635" algn="ctr">
                        <a:lnSpc>
                          <a:spcPct val="100000"/>
                        </a:lnSpc>
                        <a:spcBef>
                          <a:spcPts val="359"/>
                        </a:spcBef>
                      </a:pPr>
                      <a:r>
                        <a:rPr sz="1600" spc="-10" dirty="0">
                          <a:solidFill>
                            <a:schemeClr val="bg1"/>
                          </a:solidFill>
                          <a:latin typeface="맑은 고딕"/>
                          <a:cs typeface="맑은 고딕"/>
                        </a:rPr>
                        <a:t>28</a:t>
                      </a:r>
                      <a:endParaRPr sz="1600" dirty="0">
                        <a:solidFill>
                          <a:schemeClr val="bg1"/>
                        </a:solidFill>
                        <a:latin typeface="맑은 고딕"/>
                        <a:cs typeface="맑은 고딕"/>
                      </a:endParaRPr>
                    </a:p>
                  </a:txBody>
                  <a:tcPr marL="0" marR="0" marT="457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2"/>
                  </a:ext>
                </a:extLst>
              </a:tr>
              <a:tr h="252729">
                <a:tc>
                  <a:txBody>
                    <a:bodyPr/>
                    <a:lstStyle/>
                    <a:p>
                      <a:pPr marR="64135" algn="r">
                        <a:lnSpc>
                          <a:spcPts val="1785"/>
                        </a:lnSpc>
                        <a:spcBef>
                          <a:spcPts val="110"/>
                        </a:spcBef>
                      </a:pPr>
                      <a:r>
                        <a:rPr sz="1600" spc="-5" dirty="0">
                          <a:solidFill>
                            <a:schemeClr val="bg1"/>
                          </a:solidFill>
                          <a:latin typeface="맑은 고딕"/>
                          <a:cs typeface="맑은 고딕"/>
                        </a:rPr>
                        <a:t>살충</a:t>
                      </a:r>
                      <a:endParaRPr sz="1600">
                        <a:solidFill>
                          <a:schemeClr val="bg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9525">
                        <a:lnSpc>
                          <a:spcPts val="1785"/>
                        </a:lnSpc>
                        <a:spcBef>
                          <a:spcPts val="110"/>
                        </a:spcBef>
                      </a:pPr>
                      <a:r>
                        <a:rPr sz="1600" spc="-5" dirty="0">
                          <a:solidFill>
                            <a:schemeClr val="bg1"/>
                          </a:solidFill>
                          <a:latin typeface="맑은 고딕"/>
                          <a:cs typeface="맑은 고딕"/>
                        </a:rPr>
                        <a:t>메톡시페노자이드.설폭사플로르</a:t>
                      </a:r>
                      <a:r>
                        <a:rPr sz="1600" spc="15" dirty="0">
                          <a:solidFill>
                            <a:schemeClr val="bg1"/>
                          </a:solidFill>
                          <a:latin typeface="맑은 고딕"/>
                          <a:cs typeface="맑은 고딕"/>
                        </a:rPr>
                        <a:t> </a:t>
                      </a:r>
                      <a:r>
                        <a:rPr sz="1600" spc="-5" dirty="0">
                          <a:solidFill>
                            <a:schemeClr val="bg1"/>
                          </a:solidFill>
                          <a:latin typeface="맑은 고딕"/>
                          <a:cs typeface="맑은 고딕"/>
                        </a:rPr>
                        <a:t>액상수화제</a:t>
                      </a:r>
                      <a:endParaRPr sz="1600" dirty="0">
                        <a:solidFill>
                          <a:schemeClr val="bg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270" marR="12065" algn="ctr">
                        <a:lnSpc>
                          <a:spcPts val="1785"/>
                        </a:lnSpc>
                        <a:spcBef>
                          <a:spcPts val="110"/>
                        </a:spcBef>
                      </a:pPr>
                      <a:r>
                        <a:rPr sz="1600" spc="-5" dirty="0">
                          <a:solidFill>
                            <a:schemeClr val="bg1"/>
                          </a:solidFill>
                          <a:latin typeface="맑은 고딕"/>
                          <a:cs typeface="맑은 고딕"/>
                        </a:rPr>
                        <a:t>14.2(8+6.2)</a:t>
                      </a:r>
                      <a:endParaRPr sz="1600">
                        <a:solidFill>
                          <a:schemeClr val="bg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2540" algn="ctr">
                        <a:lnSpc>
                          <a:spcPts val="1785"/>
                        </a:lnSpc>
                        <a:spcBef>
                          <a:spcPts val="110"/>
                        </a:spcBef>
                      </a:pPr>
                      <a:r>
                        <a:rPr sz="1600" spc="-5" dirty="0">
                          <a:solidFill>
                            <a:schemeClr val="bg1"/>
                          </a:solidFill>
                          <a:latin typeface="맑은 고딕"/>
                          <a:cs typeface="맑은 고딕"/>
                        </a:rPr>
                        <a:t>담배거세미나방</a:t>
                      </a:r>
                      <a:endParaRPr sz="1600" dirty="0">
                        <a:solidFill>
                          <a:schemeClr val="bg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tc>
                  <a:txBody>
                    <a:bodyPr/>
                    <a:lstStyle/>
                    <a:p>
                      <a:pPr marL="1905" algn="ctr">
                        <a:lnSpc>
                          <a:spcPts val="1785"/>
                        </a:lnSpc>
                        <a:spcBef>
                          <a:spcPts val="110"/>
                        </a:spcBef>
                      </a:pPr>
                      <a:r>
                        <a:rPr sz="1600" spc="-5" dirty="0">
                          <a:solidFill>
                            <a:schemeClr val="bg1"/>
                          </a:solidFill>
                          <a:latin typeface="맑은 고딕"/>
                          <a:cs typeface="맑은 고딕"/>
                        </a:rPr>
                        <a:t>18/4c</a:t>
                      </a:r>
                      <a:endParaRPr sz="1600" dirty="0">
                        <a:solidFill>
                          <a:schemeClr val="bg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69696"/>
                    </a:solidFill>
                  </a:tcPr>
                </a:tc>
                <a:extLst>
                  <a:ext uri="{0D108BD9-81ED-4DB2-BD59-A6C34878D82A}">
                    <a16:rowId xmlns:a16="http://schemas.microsoft.com/office/drawing/2014/main" val="10003"/>
                  </a:ext>
                </a:extLst>
              </a:tr>
              <a:tr h="252729">
                <a:tc>
                  <a:txBody>
                    <a:bodyPr/>
                    <a:lstStyle/>
                    <a:p>
                      <a:pPr marR="64135" algn="r">
                        <a:lnSpc>
                          <a:spcPts val="1780"/>
                        </a:lnSpc>
                        <a:spcBef>
                          <a:spcPts val="110"/>
                        </a:spcBef>
                      </a:pPr>
                      <a:r>
                        <a:rPr sz="1600" spc="-5" dirty="0">
                          <a:solidFill>
                            <a:schemeClr val="tx1"/>
                          </a:solidFill>
                          <a:latin typeface="맑은 고딕"/>
                          <a:cs typeface="맑은 고딕"/>
                        </a:rPr>
                        <a:t>살충</a:t>
                      </a:r>
                      <a:endParaRPr sz="1600" dirty="0">
                        <a:solidFill>
                          <a:schemeClr val="tx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9525">
                        <a:lnSpc>
                          <a:spcPts val="1780"/>
                        </a:lnSpc>
                        <a:spcBef>
                          <a:spcPts val="110"/>
                        </a:spcBef>
                      </a:pPr>
                      <a:r>
                        <a:rPr sz="1600" spc="-5" dirty="0">
                          <a:solidFill>
                            <a:schemeClr val="tx1"/>
                          </a:solidFill>
                          <a:latin typeface="맑은 고딕"/>
                          <a:cs typeface="맑은 고딕"/>
                        </a:rPr>
                        <a:t>델타메트린</a:t>
                      </a:r>
                      <a:r>
                        <a:rPr sz="1600" spc="-25" dirty="0">
                          <a:solidFill>
                            <a:schemeClr val="tx1"/>
                          </a:solidFill>
                          <a:latin typeface="맑은 고딕"/>
                          <a:cs typeface="맑은 고딕"/>
                        </a:rPr>
                        <a:t> </a:t>
                      </a:r>
                      <a:r>
                        <a:rPr sz="1600" spc="-5" dirty="0">
                          <a:solidFill>
                            <a:schemeClr val="tx1"/>
                          </a:solidFill>
                          <a:latin typeface="맑은 고딕"/>
                          <a:cs typeface="맑은 고딕"/>
                        </a:rPr>
                        <a:t>유제</a:t>
                      </a:r>
                      <a:endParaRPr sz="1600" dirty="0">
                        <a:solidFill>
                          <a:schemeClr val="tx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635" marR="12065" algn="ctr">
                        <a:lnSpc>
                          <a:spcPts val="1780"/>
                        </a:lnSpc>
                        <a:spcBef>
                          <a:spcPts val="110"/>
                        </a:spcBef>
                      </a:pPr>
                      <a:r>
                        <a:rPr sz="1600" dirty="0">
                          <a:solidFill>
                            <a:schemeClr val="tx1"/>
                          </a:solidFill>
                          <a:latin typeface="맑은 고딕"/>
                          <a:cs typeface="맑은 고딕"/>
                        </a:rPr>
                        <a:t>1</a:t>
                      </a: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2540" algn="ctr">
                        <a:lnSpc>
                          <a:spcPts val="1780"/>
                        </a:lnSpc>
                        <a:spcBef>
                          <a:spcPts val="110"/>
                        </a:spcBef>
                      </a:pPr>
                      <a:r>
                        <a:rPr sz="1600" spc="-5" dirty="0">
                          <a:solidFill>
                            <a:schemeClr val="tx1"/>
                          </a:solidFill>
                          <a:latin typeface="맑은 고딕"/>
                          <a:cs typeface="맑은 고딕"/>
                        </a:rPr>
                        <a:t>복숭아혹진딧물</a:t>
                      </a:r>
                      <a:endParaRPr sz="1600">
                        <a:solidFill>
                          <a:schemeClr val="tx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635" algn="ctr">
                        <a:lnSpc>
                          <a:spcPts val="1780"/>
                        </a:lnSpc>
                        <a:spcBef>
                          <a:spcPts val="110"/>
                        </a:spcBef>
                      </a:pPr>
                      <a:r>
                        <a:rPr sz="1600" spc="-10" dirty="0">
                          <a:solidFill>
                            <a:schemeClr val="tx1"/>
                          </a:solidFill>
                          <a:latin typeface="맑은 고딕"/>
                          <a:cs typeface="맑은 고딕"/>
                        </a:rPr>
                        <a:t>3a</a:t>
                      </a:r>
                      <a:endParaRPr sz="1600" dirty="0">
                        <a:solidFill>
                          <a:schemeClr val="tx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extLst>
                  <a:ext uri="{0D108BD9-81ED-4DB2-BD59-A6C34878D82A}">
                    <a16:rowId xmlns:a16="http://schemas.microsoft.com/office/drawing/2014/main" val="10004"/>
                  </a:ext>
                </a:extLst>
              </a:tr>
              <a:tr h="252729">
                <a:tc>
                  <a:txBody>
                    <a:bodyPr/>
                    <a:lstStyle/>
                    <a:p>
                      <a:pPr marR="64135" algn="r">
                        <a:lnSpc>
                          <a:spcPts val="1785"/>
                        </a:lnSpc>
                        <a:spcBef>
                          <a:spcPts val="110"/>
                        </a:spcBef>
                      </a:pPr>
                      <a:r>
                        <a:rPr sz="1600" spc="-5" dirty="0">
                          <a:solidFill>
                            <a:schemeClr val="tx1"/>
                          </a:solidFill>
                          <a:latin typeface="맑은 고딕"/>
                          <a:cs typeface="맑은 고딕"/>
                        </a:rPr>
                        <a:t>살충</a:t>
                      </a:r>
                      <a:endParaRPr sz="1600">
                        <a:solidFill>
                          <a:schemeClr val="tx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9525">
                        <a:lnSpc>
                          <a:spcPts val="1785"/>
                        </a:lnSpc>
                        <a:spcBef>
                          <a:spcPts val="110"/>
                        </a:spcBef>
                      </a:pPr>
                      <a:r>
                        <a:rPr sz="1600" spc="-5" dirty="0">
                          <a:solidFill>
                            <a:schemeClr val="tx1"/>
                          </a:solidFill>
                          <a:latin typeface="맑은 고딕"/>
                          <a:cs typeface="맑은 고딕"/>
                        </a:rPr>
                        <a:t>사이플루트린</a:t>
                      </a:r>
                      <a:r>
                        <a:rPr sz="1600" spc="-25" dirty="0">
                          <a:solidFill>
                            <a:schemeClr val="tx1"/>
                          </a:solidFill>
                          <a:latin typeface="맑은 고딕"/>
                          <a:cs typeface="맑은 고딕"/>
                        </a:rPr>
                        <a:t> </a:t>
                      </a:r>
                      <a:r>
                        <a:rPr sz="1600" spc="-5" dirty="0">
                          <a:solidFill>
                            <a:schemeClr val="tx1"/>
                          </a:solidFill>
                          <a:latin typeface="맑은 고딕"/>
                          <a:cs typeface="맑은 고딕"/>
                        </a:rPr>
                        <a:t>유제</a:t>
                      </a:r>
                      <a:endParaRPr sz="1600" dirty="0">
                        <a:solidFill>
                          <a:schemeClr val="tx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635" marR="12065" algn="ctr">
                        <a:lnSpc>
                          <a:spcPts val="1785"/>
                        </a:lnSpc>
                        <a:spcBef>
                          <a:spcPts val="110"/>
                        </a:spcBef>
                      </a:pPr>
                      <a:r>
                        <a:rPr sz="1600" dirty="0">
                          <a:solidFill>
                            <a:schemeClr val="tx1"/>
                          </a:solidFill>
                          <a:latin typeface="맑은 고딕"/>
                          <a:cs typeface="맑은 고딕"/>
                        </a:rPr>
                        <a:t>2</a:t>
                      </a: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2540" algn="ctr">
                        <a:lnSpc>
                          <a:spcPts val="1785"/>
                        </a:lnSpc>
                        <a:spcBef>
                          <a:spcPts val="110"/>
                        </a:spcBef>
                      </a:pPr>
                      <a:r>
                        <a:rPr sz="1600" spc="-5" dirty="0">
                          <a:solidFill>
                            <a:schemeClr val="tx1"/>
                          </a:solidFill>
                          <a:latin typeface="맑은 고딕"/>
                          <a:cs typeface="맑은 고딕"/>
                        </a:rPr>
                        <a:t>복숭아혹진딧물</a:t>
                      </a:r>
                      <a:endParaRPr sz="1600" dirty="0">
                        <a:solidFill>
                          <a:schemeClr val="tx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635" algn="ctr">
                        <a:lnSpc>
                          <a:spcPts val="1785"/>
                        </a:lnSpc>
                        <a:spcBef>
                          <a:spcPts val="110"/>
                        </a:spcBef>
                      </a:pPr>
                      <a:r>
                        <a:rPr sz="1600" spc="-10" dirty="0">
                          <a:solidFill>
                            <a:schemeClr val="tx1"/>
                          </a:solidFill>
                          <a:latin typeface="맑은 고딕"/>
                          <a:cs typeface="맑은 고딕"/>
                        </a:rPr>
                        <a:t>3a</a:t>
                      </a:r>
                      <a:endParaRPr sz="1600" dirty="0">
                        <a:solidFill>
                          <a:schemeClr val="tx1"/>
                        </a:solidFill>
                        <a:latin typeface="맑은 고딕"/>
                        <a:cs typeface="맑은 고딕"/>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extLst>
                  <a:ext uri="{0D108BD9-81ED-4DB2-BD59-A6C34878D82A}">
                    <a16:rowId xmlns:a16="http://schemas.microsoft.com/office/drawing/2014/main" val="10005"/>
                  </a:ext>
                </a:extLst>
              </a:tr>
              <a:tr h="316230">
                <a:tc>
                  <a:txBody>
                    <a:bodyPr/>
                    <a:lstStyle/>
                    <a:p>
                      <a:pPr marR="64135" algn="r">
                        <a:lnSpc>
                          <a:spcPct val="100000"/>
                        </a:lnSpc>
                        <a:spcBef>
                          <a:spcPts val="360"/>
                        </a:spcBef>
                      </a:pPr>
                      <a:r>
                        <a:rPr sz="1600" spc="-10" dirty="0">
                          <a:solidFill>
                            <a:schemeClr val="tx1"/>
                          </a:solidFill>
                          <a:latin typeface="맑은 고딕"/>
                          <a:cs typeface="맑은 고딕"/>
                        </a:rPr>
                        <a:t>살충</a:t>
                      </a:r>
                      <a:endParaRPr sz="1600">
                        <a:solidFill>
                          <a:schemeClr val="tx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9525">
                        <a:lnSpc>
                          <a:spcPct val="100000"/>
                        </a:lnSpc>
                        <a:spcBef>
                          <a:spcPts val="360"/>
                        </a:spcBef>
                      </a:pPr>
                      <a:r>
                        <a:rPr sz="1600" spc="-10" dirty="0">
                          <a:solidFill>
                            <a:schemeClr val="tx1"/>
                          </a:solidFill>
                          <a:latin typeface="맑은 고딕"/>
                          <a:cs typeface="맑은 고딕"/>
                        </a:rPr>
                        <a:t>아세타미프리드</a:t>
                      </a:r>
                      <a:r>
                        <a:rPr sz="1600" spc="-5" dirty="0">
                          <a:solidFill>
                            <a:schemeClr val="tx1"/>
                          </a:solidFill>
                          <a:latin typeface="맑은 고딕"/>
                          <a:cs typeface="맑은 고딕"/>
                        </a:rPr>
                        <a:t> </a:t>
                      </a:r>
                      <a:r>
                        <a:rPr sz="1600" spc="-10" dirty="0">
                          <a:solidFill>
                            <a:schemeClr val="tx1"/>
                          </a:solidFill>
                          <a:latin typeface="맑은 고딕"/>
                          <a:cs typeface="맑은 고딕"/>
                        </a:rPr>
                        <a:t>입상수화제</a:t>
                      </a:r>
                      <a:endParaRPr sz="1600" dirty="0">
                        <a:solidFill>
                          <a:schemeClr val="tx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635" marR="12065" algn="ctr">
                        <a:lnSpc>
                          <a:spcPct val="100000"/>
                        </a:lnSpc>
                        <a:spcBef>
                          <a:spcPts val="360"/>
                        </a:spcBef>
                      </a:pPr>
                      <a:r>
                        <a:rPr sz="1600" dirty="0">
                          <a:solidFill>
                            <a:schemeClr val="tx1"/>
                          </a:solidFill>
                          <a:latin typeface="맑은 고딕"/>
                          <a:cs typeface="맑은 고딕"/>
                        </a:rPr>
                        <a:t>8</a:t>
                      </a: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2540" algn="ctr">
                        <a:lnSpc>
                          <a:spcPct val="100000"/>
                        </a:lnSpc>
                        <a:spcBef>
                          <a:spcPts val="360"/>
                        </a:spcBef>
                      </a:pPr>
                      <a:r>
                        <a:rPr sz="1600" spc="-10" dirty="0">
                          <a:solidFill>
                            <a:schemeClr val="tx1"/>
                          </a:solidFill>
                          <a:latin typeface="맑은 고딕"/>
                          <a:cs typeface="맑은 고딕"/>
                        </a:rPr>
                        <a:t>복숭아혹진딧물</a:t>
                      </a:r>
                      <a:endParaRPr sz="1600" dirty="0">
                        <a:solidFill>
                          <a:schemeClr val="tx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635" algn="ctr">
                        <a:lnSpc>
                          <a:spcPct val="100000"/>
                        </a:lnSpc>
                        <a:spcBef>
                          <a:spcPts val="360"/>
                        </a:spcBef>
                      </a:pPr>
                      <a:r>
                        <a:rPr sz="1600" spc="-10" dirty="0">
                          <a:solidFill>
                            <a:schemeClr val="tx1"/>
                          </a:solidFill>
                          <a:latin typeface="맑은 고딕"/>
                          <a:cs typeface="맑은 고딕"/>
                        </a:rPr>
                        <a:t>4a</a:t>
                      </a:r>
                      <a:endParaRPr sz="1600">
                        <a:solidFill>
                          <a:schemeClr val="tx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extLst>
                  <a:ext uri="{0D108BD9-81ED-4DB2-BD59-A6C34878D82A}">
                    <a16:rowId xmlns:a16="http://schemas.microsoft.com/office/drawing/2014/main" val="10006"/>
                  </a:ext>
                </a:extLst>
              </a:tr>
              <a:tr h="316230">
                <a:tc>
                  <a:txBody>
                    <a:bodyPr/>
                    <a:lstStyle/>
                    <a:p>
                      <a:pPr marR="64135" algn="r">
                        <a:lnSpc>
                          <a:spcPct val="100000"/>
                        </a:lnSpc>
                        <a:spcBef>
                          <a:spcPts val="360"/>
                        </a:spcBef>
                      </a:pPr>
                      <a:r>
                        <a:rPr sz="1600" spc="-5" dirty="0">
                          <a:solidFill>
                            <a:schemeClr val="tx1"/>
                          </a:solidFill>
                          <a:latin typeface="맑은 고딕"/>
                          <a:cs typeface="맑은 고딕"/>
                        </a:rPr>
                        <a:t>살충</a:t>
                      </a:r>
                      <a:endParaRPr sz="1600">
                        <a:solidFill>
                          <a:schemeClr val="tx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9525">
                        <a:lnSpc>
                          <a:spcPct val="100000"/>
                        </a:lnSpc>
                        <a:spcBef>
                          <a:spcPts val="360"/>
                        </a:spcBef>
                      </a:pPr>
                      <a:r>
                        <a:rPr sz="1600" spc="-5" dirty="0">
                          <a:solidFill>
                            <a:schemeClr val="tx1"/>
                          </a:solidFill>
                          <a:latin typeface="맑은 고딕"/>
                          <a:cs typeface="맑은 고딕"/>
                        </a:rPr>
                        <a:t>설폭사플로르</a:t>
                      </a:r>
                      <a:r>
                        <a:rPr sz="1600" spc="-25" dirty="0">
                          <a:solidFill>
                            <a:schemeClr val="tx1"/>
                          </a:solidFill>
                          <a:latin typeface="맑은 고딕"/>
                          <a:cs typeface="맑은 고딕"/>
                        </a:rPr>
                        <a:t> </a:t>
                      </a:r>
                      <a:r>
                        <a:rPr sz="1600" spc="-5" dirty="0">
                          <a:solidFill>
                            <a:schemeClr val="tx1"/>
                          </a:solidFill>
                          <a:latin typeface="맑은 고딕"/>
                          <a:cs typeface="맑은 고딕"/>
                        </a:rPr>
                        <a:t>액상수화제</a:t>
                      </a:r>
                      <a:endParaRPr sz="1600" dirty="0">
                        <a:solidFill>
                          <a:schemeClr val="tx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635" marR="12065" algn="ctr">
                        <a:lnSpc>
                          <a:spcPct val="100000"/>
                        </a:lnSpc>
                        <a:spcBef>
                          <a:spcPts val="360"/>
                        </a:spcBef>
                      </a:pPr>
                      <a:r>
                        <a:rPr sz="1600" dirty="0">
                          <a:solidFill>
                            <a:schemeClr val="tx1"/>
                          </a:solidFill>
                          <a:latin typeface="맑은 고딕"/>
                          <a:cs typeface="맑은 고딕"/>
                        </a:rPr>
                        <a:t>7</a:t>
                      </a: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2540" algn="ctr">
                        <a:lnSpc>
                          <a:spcPct val="100000"/>
                        </a:lnSpc>
                        <a:spcBef>
                          <a:spcPts val="360"/>
                        </a:spcBef>
                      </a:pPr>
                      <a:r>
                        <a:rPr sz="1600" spc="-5" dirty="0">
                          <a:solidFill>
                            <a:schemeClr val="tx1"/>
                          </a:solidFill>
                          <a:latin typeface="맑은 고딕"/>
                          <a:cs typeface="맑은 고딕"/>
                        </a:rPr>
                        <a:t>복숭아혹진딧물</a:t>
                      </a:r>
                      <a:endParaRPr sz="1600" dirty="0">
                        <a:solidFill>
                          <a:schemeClr val="tx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algn="ctr">
                        <a:lnSpc>
                          <a:spcPct val="100000"/>
                        </a:lnSpc>
                        <a:spcBef>
                          <a:spcPts val="360"/>
                        </a:spcBef>
                      </a:pPr>
                      <a:r>
                        <a:rPr sz="1600" spc="-10" dirty="0">
                          <a:solidFill>
                            <a:schemeClr val="tx1"/>
                          </a:solidFill>
                          <a:latin typeface="맑은 고딕"/>
                          <a:cs typeface="맑은 고딕"/>
                        </a:rPr>
                        <a:t>4c</a:t>
                      </a:r>
                      <a:endParaRPr sz="1600" dirty="0">
                        <a:solidFill>
                          <a:schemeClr val="tx1"/>
                        </a:solidFill>
                        <a:latin typeface="맑은 고딕"/>
                        <a:cs typeface="맑은 고딕"/>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extLst>
                  <a:ext uri="{0D108BD9-81ED-4DB2-BD59-A6C34878D82A}">
                    <a16:rowId xmlns:a16="http://schemas.microsoft.com/office/drawing/2014/main" val="10007"/>
                  </a:ext>
                </a:extLst>
              </a:tr>
              <a:tr h="316230">
                <a:tc>
                  <a:txBody>
                    <a:bodyPr/>
                    <a:lstStyle/>
                    <a:p>
                      <a:pPr marR="64135" algn="r">
                        <a:lnSpc>
                          <a:spcPct val="100000"/>
                        </a:lnSpc>
                        <a:spcBef>
                          <a:spcPts val="365"/>
                        </a:spcBef>
                      </a:pPr>
                      <a:r>
                        <a:rPr sz="1600" spc="-5" dirty="0">
                          <a:solidFill>
                            <a:schemeClr val="tx1"/>
                          </a:solidFill>
                          <a:latin typeface="맑은 고딕"/>
                          <a:cs typeface="맑은 고딕"/>
                        </a:rPr>
                        <a:t>살충</a:t>
                      </a:r>
                      <a:endParaRPr sz="160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accent1">
                        <a:lumMod val="75000"/>
                      </a:schemeClr>
                    </a:solidFill>
                  </a:tcPr>
                </a:tc>
                <a:tc>
                  <a:txBody>
                    <a:bodyPr/>
                    <a:lstStyle/>
                    <a:p>
                      <a:pPr marL="9525">
                        <a:lnSpc>
                          <a:spcPct val="100000"/>
                        </a:lnSpc>
                        <a:spcBef>
                          <a:spcPts val="365"/>
                        </a:spcBef>
                      </a:pPr>
                      <a:r>
                        <a:rPr sz="1600" spc="-5" dirty="0">
                          <a:solidFill>
                            <a:schemeClr val="tx1"/>
                          </a:solidFill>
                          <a:latin typeface="맑은 고딕"/>
                          <a:cs typeface="맑은 고딕"/>
                        </a:rPr>
                        <a:t>에마멕틴벤조에이트.플로니카미드</a:t>
                      </a:r>
                      <a:r>
                        <a:rPr sz="1600" spc="10" dirty="0">
                          <a:solidFill>
                            <a:schemeClr val="tx1"/>
                          </a:solidFill>
                          <a:latin typeface="맑은 고딕"/>
                          <a:cs typeface="맑은 고딕"/>
                        </a:rPr>
                        <a:t> </a:t>
                      </a:r>
                      <a:r>
                        <a:rPr sz="1600" spc="-5" dirty="0">
                          <a:solidFill>
                            <a:schemeClr val="tx1"/>
                          </a:solidFill>
                          <a:latin typeface="맑은 고딕"/>
                          <a:cs typeface="맑은 고딕"/>
                        </a:rPr>
                        <a:t>입상수화제</a:t>
                      </a:r>
                      <a:endParaRPr sz="160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accent1">
                        <a:lumMod val="75000"/>
                      </a:schemeClr>
                    </a:solidFill>
                  </a:tcPr>
                </a:tc>
                <a:tc>
                  <a:txBody>
                    <a:bodyPr/>
                    <a:lstStyle/>
                    <a:p>
                      <a:pPr marL="1270" marR="12065" algn="ctr">
                        <a:lnSpc>
                          <a:spcPct val="100000"/>
                        </a:lnSpc>
                        <a:spcBef>
                          <a:spcPts val="365"/>
                        </a:spcBef>
                      </a:pPr>
                      <a:r>
                        <a:rPr sz="1600" spc="-5" dirty="0">
                          <a:solidFill>
                            <a:schemeClr val="tx1"/>
                          </a:solidFill>
                          <a:latin typeface="맑은 고딕"/>
                          <a:cs typeface="맑은 고딕"/>
                        </a:rPr>
                        <a:t>9(2+7)</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accent1">
                        <a:lumMod val="75000"/>
                      </a:schemeClr>
                    </a:solidFill>
                  </a:tcPr>
                </a:tc>
                <a:tc>
                  <a:txBody>
                    <a:bodyPr/>
                    <a:lstStyle/>
                    <a:p>
                      <a:pPr marL="2540" algn="ctr">
                        <a:lnSpc>
                          <a:spcPct val="100000"/>
                        </a:lnSpc>
                        <a:spcBef>
                          <a:spcPts val="365"/>
                        </a:spcBef>
                      </a:pPr>
                      <a:r>
                        <a:rPr sz="1600" spc="-5" dirty="0">
                          <a:solidFill>
                            <a:schemeClr val="tx1"/>
                          </a:solidFill>
                          <a:latin typeface="맑은 고딕"/>
                          <a:cs typeface="맑은 고딕"/>
                        </a:rPr>
                        <a:t>복숭아혹진딧물</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accent1">
                        <a:lumMod val="75000"/>
                      </a:schemeClr>
                    </a:solidFill>
                  </a:tcPr>
                </a:tc>
                <a:tc>
                  <a:txBody>
                    <a:bodyPr/>
                    <a:lstStyle/>
                    <a:p>
                      <a:pPr marL="1270" algn="ctr">
                        <a:lnSpc>
                          <a:spcPct val="100000"/>
                        </a:lnSpc>
                        <a:spcBef>
                          <a:spcPts val="365"/>
                        </a:spcBef>
                      </a:pPr>
                      <a:r>
                        <a:rPr sz="1600" spc="-5" dirty="0">
                          <a:solidFill>
                            <a:schemeClr val="tx1"/>
                          </a:solidFill>
                          <a:latin typeface="맑은 고딕"/>
                          <a:cs typeface="맑은 고딕"/>
                        </a:rPr>
                        <a:t>6/9c</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accent1">
                        <a:lumMod val="75000"/>
                      </a:schemeClr>
                    </a:solidFill>
                  </a:tcPr>
                </a:tc>
                <a:extLst>
                  <a:ext uri="{0D108BD9-81ED-4DB2-BD59-A6C34878D82A}">
                    <a16:rowId xmlns:a16="http://schemas.microsoft.com/office/drawing/2014/main" val="10008"/>
                  </a:ext>
                </a:extLst>
              </a:tr>
              <a:tr h="316230">
                <a:tc>
                  <a:txBody>
                    <a:bodyPr/>
                    <a:lstStyle/>
                    <a:p>
                      <a:pPr marR="64135" algn="r">
                        <a:lnSpc>
                          <a:spcPct val="100000"/>
                        </a:lnSpc>
                        <a:spcBef>
                          <a:spcPts val="365"/>
                        </a:spcBef>
                      </a:pPr>
                      <a:r>
                        <a:rPr sz="1600" spc="-5" dirty="0">
                          <a:solidFill>
                            <a:schemeClr val="tx1"/>
                          </a:solidFill>
                          <a:latin typeface="맑은 고딕"/>
                          <a:cs typeface="맑은 고딕"/>
                        </a:rPr>
                        <a:t>살충</a:t>
                      </a:r>
                      <a:endParaRPr sz="160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9525">
                        <a:lnSpc>
                          <a:spcPct val="100000"/>
                        </a:lnSpc>
                        <a:spcBef>
                          <a:spcPts val="365"/>
                        </a:spcBef>
                      </a:pPr>
                      <a:r>
                        <a:rPr sz="1600" spc="-5" dirty="0">
                          <a:solidFill>
                            <a:schemeClr val="tx1"/>
                          </a:solidFill>
                          <a:latin typeface="맑은 고딕"/>
                          <a:cs typeface="맑은 고딕"/>
                        </a:rPr>
                        <a:t>플로니카미드</a:t>
                      </a:r>
                      <a:r>
                        <a:rPr sz="1600" spc="-25" dirty="0">
                          <a:solidFill>
                            <a:schemeClr val="tx1"/>
                          </a:solidFill>
                          <a:latin typeface="맑은 고딕"/>
                          <a:cs typeface="맑은 고딕"/>
                        </a:rPr>
                        <a:t> </a:t>
                      </a:r>
                      <a:r>
                        <a:rPr sz="1600" spc="-5" dirty="0">
                          <a:solidFill>
                            <a:schemeClr val="tx1"/>
                          </a:solidFill>
                          <a:latin typeface="맑은 고딕"/>
                          <a:cs typeface="맑은 고딕"/>
                        </a:rPr>
                        <a:t>입상수화제</a:t>
                      </a:r>
                      <a:endParaRPr sz="160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1905" marR="12065" algn="ctr">
                        <a:lnSpc>
                          <a:spcPct val="100000"/>
                        </a:lnSpc>
                        <a:spcBef>
                          <a:spcPts val="365"/>
                        </a:spcBef>
                      </a:pPr>
                      <a:r>
                        <a:rPr sz="1600" spc="-10" dirty="0">
                          <a:solidFill>
                            <a:schemeClr val="tx1"/>
                          </a:solidFill>
                          <a:latin typeface="맑은 고딕"/>
                          <a:cs typeface="맑은 고딕"/>
                        </a:rPr>
                        <a:t>10</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marL="2540" algn="ctr">
                        <a:lnSpc>
                          <a:spcPct val="100000"/>
                        </a:lnSpc>
                        <a:spcBef>
                          <a:spcPts val="365"/>
                        </a:spcBef>
                      </a:pPr>
                      <a:r>
                        <a:rPr sz="1600" spc="-5" dirty="0">
                          <a:solidFill>
                            <a:schemeClr val="tx1"/>
                          </a:solidFill>
                          <a:latin typeface="맑은 고딕"/>
                          <a:cs typeface="맑은 고딕"/>
                        </a:rPr>
                        <a:t>복숭아혹진딧물</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tc>
                  <a:txBody>
                    <a:bodyPr/>
                    <a:lstStyle/>
                    <a:p>
                      <a:pPr algn="ctr">
                        <a:lnSpc>
                          <a:spcPct val="100000"/>
                        </a:lnSpc>
                        <a:spcBef>
                          <a:spcPts val="365"/>
                        </a:spcBef>
                      </a:pPr>
                      <a:r>
                        <a:rPr sz="1600" spc="-10" dirty="0">
                          <a:solidFill>
                            <a:schemeClr val="tx1"/>
                          </a:solidFill>
                          <a:latin typeface="맑은 고딕"/>
                          <a:cs typeface="맑은 고딕"/>
                        </a:rPr>
                        <a:t>9c</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75000"/>
                      </a:schemeClr>
                    </a:solidFill>
                  </a:tcPr>
                </a:tc>
                <a:extLst>
                  <a:ext uri="{0D108BD9-81ED-4DB2-BD59-A6C34878D82A}">
                    <a16:rowId xmlns:a16="http://schemas.microsoft.com/office/drawing/2014/main" val="10009"/>
                  </a:ext>
                </a:extLst>
              </a:tr>
              <a:tr h="316230">
                <a:tc>
                  <a:txBody>
                    <a:bodyPr/>
                    <a:lstStyle/>
                    <a:p>
                      <a:pPr marR="64135" algn="r">
                        <a:lnSpc>
                          <a:spcPct val="100000"/>
                        </a:lnSpc>
                        <a:spcBef>
                          <a:spcPts val="365"/>
                        </a:spcBef>
                      </a:pPr>
                      <a:r>
                        <a:rPr sz="1600" spc="-5" dirty="0">
                          <a:solidFill>
                            <a:srgbClr val="333333"/>
                          </a:solidFill>
                          <a:latin typeface="맑은 고딕"/>
                          <a:cs typeface="맑은 고딕"/>
                        </a:rPr>
                        <a:t>살충</a:t>
                      </a:r>
                      <a:endParaRPr sz="1600" dirty="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9525">
                        <a:lnSpc>
                          <a:spcPct val="100000"/>
                        </a:lnSpc>
                        <a:spcBef>
                          <a:spcPts val="365"/>
                        </a:spcBef>
                      </a:pPr>
                      <a:r>
                        <a:rPr sz="1600" spc="-5" dirty="0">
                          <a:solidFill>
                            <a:srgbClr val="333333"/>
                          </a:solidFill>
                          <a:latin typeface="맑은 고딕"/>
                          <a:cs typeface="맑은 고딕"/>
                        </a:rPr>
                        <a:t>카두사포스</a:t>
                      </a:r>
                      <a:r>
                        <a:rPr sz="1600" spc="-25" dirty="0">
                          <a:solidFill>
                            <a:srgbClr val="333333"/>
                          </a:solidFill>
                          <a:latin typeface="맑은 고딕"/>
                          <a:cs typeface="맑은 고딕"/>
                        </a:rPr>
                        <a:t> </a:t>
                      </a:r>
                      <a:r>
                        <a:rPr sz="1600" spc="-5" dirty="0">
                          <a:solidFill>
                            <a:srgbClr val="333333"/>
                          </a:solidFill>
                          <a:latin typeface="맑은 고딕"/>
                          <a:cs typeface="맑은 고딕"/>
                        </a:rPr>
                        <a:t>입제</a:t>
                      </a:r>
                      <a:endParaRPr sz="160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635" marR="12065" algn="ctr">
                        <a:lnSpc>
                          <a:spcPct val="100000"/>
                        </a:lnSpc>
                        <a:spcBef>
                          <a:spcPts val="365"/>
                        </a:spcBef>
                      </a:pPr>
                      <a:r>
                        <a:rPr sz="1600" dirty="0">
                          <a:solidFill>
                            <a:srgbClr val="333333"/>
                          </a:solidFill>
                          <a:latin typeface="맑은 고딕"/>
                          <a:cs typeface="맑은 고딕"/>
                        </a:rPr>
                        <a:t>3</a:t>
                      </a:r>
                      <a:endParaRPr sz="1600" dirty="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2540" algn="ctr">
                        <a:lnSpc>
                          <a:spcPct val="100000"/>
                        </a:lnSpc>
                        <a:spcBef>
                          <a:spcPts val="365"/>
                        </a:spcBef>
                      </a:pPr>
                      <a:r>
                        <a:rPr sz="1600" spc="-5" dirty="0">
                          <a:solidFill>
                            <a:srgbClr val="333333"/>
                          </a:solidFill>
                          <a:latin typeface="맑은 고딕"/>
                          <a:cs typeface="맑은 고딕"/>
                        </a:rPr>
                        <a:t>뿌리혹선충</a:t>
                      </a:r>
                      <a:endParaRPr sz="1600" dirty="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1905" algn="ctr">
                        <a:lnSpc>
                          <a:spcPct val="100000"/>
                        </a:lnSpc>
                        <a:spcBef>
                          <a:spcPts val="365"/>
                        </a:spcBef>
                      </a:pPr>
                      <a:r>
                        <a:rPr sz="1600" spc="-10" dirty="0">
                          <a:latin typeface="맑은 고딕"/>
                          <a:cs typeface="맑은 고딕"/>
                        </a:rPr>
                        <a:t>1b</a:t>
                      </a:r>
                      <a:endParaRPr sz="1600" dirty="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extLst>
                  <a:ext uri="{0D108BD9-81ED-4DB2-BD59-A6C34878D82A}">
                    <a16:rowId xmlns:a16="http://schemas.microsoft.com/office/drawing/2014/main" val="10010"/>
                  </a:ext>
                </a:extLst>
              </a:tr>
              <a:tr h="316230">
                <a:tc>
                  <a:txBody>
                    <a:bodyPr/>
                    <a:lstStyle/>
                    <a:p>
                      <a:pPr marR="64135" algn="r">
                        <a:lnSpc>
                          <a:spcPct val="100000"/>
                        </a:lnSpc>
                        <a:spcBef>
                          <a:spcPts val="365"/>
                        </a:spcBef>
                      </a:pPr>
                      <a:r>
                        <a:rPr sz="1600" spc="-5" dirty="0">
                          <a:solidFill>
                            <a:srgbClr val="333333"/>
                          </a:solidFill>
                          <a:latin typeface="맑은 고딕"/>
                          <a:cs typeface="맑은 고딕"/>
                        </a:rPr>
                        <a:t>살충</a:t>
                      </a:r>
                      <a:endParaRPr sz="160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9525">
                        <a:lnSpc>
                          <a:spcPct val="100000"/>
                        </a:lnSpc>
                        <a:spcBef>
                          <a:spcPts val="365"/>
                        </a:spcBef>
                      </a:pPr>
                      <a:r>
                        <a:rPr sz="1600" spc="-5" dirty="0">
                          <a:solidFill>
                            <a:srgbClr val="333333"/>
                          </a:solidFill>
                          <a:latin typeface="맑은 고딕"/>
                          <a:cs typeface="맑은 고딕"/>
                        </a:rPr>
                        <a:t>카두사포스</a:t>
                      </a:r>
                      <a:r>
                        <a:rPr sz="1600" spc="-25" dirty="0">
                          <a:solidFill>
                            <a:srgbClr val="333333"/>
                          </a:solidFill>
                          <a:latin typeface="맑은 고딕"/>
                          <a:cs typeface="맑은 고딕"/>
                        </a:rPr>
                        <a:t> </a:t>
                      </a:r>
                      <a:r>
                        <a:rPr sz="1600" spc="-5" dirty="0">
                          <a:solidFill>
                            <a:srgbClr val="333333"/>
                          </a:solidFill>
                          <a:latin typeface="맑은 고딕"/>
                          <a:cs typeface="맑은 고딕"/>
                        </a:rPr>
                        <a:t>입제</a:t>
                      </a:r>
                      <a:endParaRPr sz="160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635" marR="12065" algn="ctr">
                        <a:lnSpc>
                          <a:spcPct val="100000"/>
                        </a:lnSpc>
                        <a:spcBef>
                          <a:spcPts val="365"/>
                        </a:spcBef>
                      </a:pPr>
                      <a:r>
                        <a:rPr sz="1600" dirty="0">
                          <a:solidFill>
                            <a:srgbClr val="333333"/>
                          </a:solidFill>
                          <a:latin typeface="맑은 고딕"/>
                          <a:cs typeface="맑은 고딕"/>
                        </a:rPr>
                        <a:t>6</a:t>
                      </a:r>
                      <a:endParaRPr sz="1600" dirty="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2540" algn="ctr">
                        <a:lnSpc>
                          <a:spcPct val="100000"/>
                        </a:lnSpc>
                        <a:spcBef>
                          <a:spcPts val="365"/>
                        </a:spcBef>
                      </a:pPr>
                      <a:r>
                        <a:rPr sz="1600" spc="-5" dirty="0">
                          <a:solidFill>
                            <a:srgbClr val="333333"/>
                          </a:solidFill>
                          <a:latin typeface="맑은 고딕"/>
                          <a:cs typeface="맑은 고딕"/>
                        </a:rPr>
                        <a:t>뿌리혹선충</a:t>
                      </a:r>
                      <a:endParaRPr sz="1600" dirty="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tc>
                  <a:txBody>
                    <a:bodyPr/>
                    <a:lstStyle/>
                    <a:p>
                      <a:pPr marL="1905" algn="ctr">
                        <a:lnSpc>
                          <a:spcPct val="100000"/>
                        </a:lnSpc>
                        <a:spcBef>
                          <a:spcPts val="365"/>
                        </a:spcBef>
                      </a:pPr>
                      <a:r>
                        <a:rPr sz="1600" spc="-10" dirty="0">
                          <a:latin typeface="맑은 고딕"/>
                          <a:cs typeface="맑은 고딕"/>
                        </a:rPr>
                        <a:t>1b</a:t>
                      </a:r>
                      <a:endParaRPr sz="1600" dirty="0">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9B3D5"/>
                    </a:solidFill>
                  </a:tcPr>
                </a:tc>
                <a:extLst>
                  <a:ext uri="{0D108BD9-81ED-4DB2-BD59-A6C34878D82A}">
                    <a16:rowId xmlns:a16="http://schemas.microsoft.com/office/drawing/2014/main" val="10011"/>
                  </a:ext>
                </a:extLst>
              </a:tr>
              <a:tr h="316230">
                <a:tc>
                  <a:txBody>
                    <a:bodyPr/>
                    <a:lstStyle/>
                    <a:p>
                      <a:pPr marR="64135" algn="r">
                        <a:lnSpc>
                          <a:spcPct val="100000"/>
                        </a:lnSpc>
                        <a:spcBef>
                          <a:spcPts val="365"/>
                        </a:spcBef>
                      </a:pPr>
                      <a:r>
                        <a:rPr sz="1600" spc="-5" dirty="0">
                          <a:solidFill>
                            <a:schemeClr val="tx1"/>
                          </a:solidFill>
                          <a:latin typeface="맑은 고딕"/>
                          <a:cs typeface="맑은 고딕"/>
                        </a:rPr>
                        <a:t>살충</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9525">
                        <a:lnSpc>
                          <a:spcPct val="100000"/>
                        </a:lnSpc>
                        <a:spcBef>
                          <a:spcPts val="365"/>
                        </a:spcBef>
                      </a:pPr>
                      <a:r>
                        <a:rPr sz="1600" spc="-5" dirty="0">
                          <a:solidFill>
                            <a:schemeClr val="tx1"/>
                          </a:solidFill>
                          <a:latin typeface="맑은 고딕"/>
                          <a:cs typeface="맑은 고딕"/>
                        </a:rPr>
                        <a:t>인독사카브</a:t>
                      </a:r>
                      <a:r>
                        <a:rPr sz="1600" spc="-25" dirty="0">
                          <a:solidFill>
                            <a:schemeClr val="tx1"/>
                          </a:solidFill>
                          <a:latin typeface="맑은 고딕"/>
                          <a:cs typeface="맑은 고딕"/>
                        </a:rPr>
                        <a:t> </a:t>
                      </a:r>
                      <a:r>
                        <a:rPr sz="1600" spc="-5" dirty="0">
                          <a:solidFill>
                            <a:schemeClr val="tx1"/>
                          </a:solidFill>
                          <a:latin typeface="맑은 고딕"/>
                          <a:cs typeface="맑은 고딕"/>
                        </a:rPr>
                        <a:t>액상수화제</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635" marR="12065" algn="ctr">
                        <a:lnSpc>
                          <a:spcPct val="100000"/>
                        </a:lnSpc>
                        <a:spcBef>
                          <a:spcPts val="365"/>
                        </a:spcBef>
                      </a:pPr>
                      <a:r>
                        <a:rPr sz="1600" dirty="0">
                          <a:solidFill>
                            <a:schemeClr val="tx1"/>
                          </a:solidFill>
                          <a:latin typeface="맑은 고딕"/>
                          <a:cs typeface="맑은 고딕"/>
                        </a:rPr>
                        <a:t>5</a:t>
                      </a:r>
                      <a:endParaRPr sz="160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2540" algn="ctr">
                        <a:lnSpc>
                          <a:spcPct val="100000"/>
                        </a:lnSpc>
                        <a:spcBef>
                          <a:spcPts val="365"/>
                        </a:spcBef>
                      </a:pPr>
                      <a:r>
                        <a:rPr sz="1600" spc="-5" dirty="0">
                          <a:solidFill>
                            <a:schemeClr val="tx1"/>
                          </a:solidFill>
                          <a:latin typeface="맑은 고딕"/>
                          <a:cs typeface="맑은 고딕"/>
                        </a:rPr>
                        <a:t>왕담배나방</a:t>
                      </a:r>
                      <a:endParaRPr sz="160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1905" algn="ctr">
                        <a:lnSpc>
                          <a:spcPct val="100000"/>
                        </a:lnSpc>
                        <a:spcBef>
                          <a:spcPts val="365"/>
                        </a:spcBef>
                      </a:pPr>
                      <a:r>
                        <a:rPr sz="1600" spc="-10" dirty="0">
                          <a:solidFill>
                            <a:schemeClr val="tx1"/>
                          </a:solidFill>
                          <a:latin typeface="맑은 고딕"/>
                          <a:cs typeface="맑은 고딕"/>
                        </a:rPr>
                        <a:t>22a</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extLst>
                  <a:ext uri="{0D108BD9-81ED-4DB2-BD59-A6C34878D82A}">
                    <a16:rowId xmlns:a16="http://schemas.microsoft.com/office/drawing/2014/main" val="10012"/>
                  </a:ext>
                </a:extLst>
              </a:tr>
              <a:tr h="316230">
                <a:tc>
                  <a:txBody>
                    <a:bodyPr/>
                    <a:lstStyle/>
                    <a:p>
                      <a:pPr marR="64135" algn="r">
                        <a:lnSpc>
                          <a:spcPct val="100000"/>
                        </a:lnSpc>
                        <a:spcBef>
                          <a:spcPts val="365"/>
                        </a:spcBef>
                      </a:pPr>
                      <a:r>
                        <a:rPr sz="1600" spc="-5" dirty="0">
                          <a:solidFill>
                            <a:schemeClr val="tx1"/>
                          </a:solidFill>
                          <a:latin typeface="맑은 고딕"/>
                          <a:cs typeface="맑은 고딕"/>
                        </a:rPr>
                        <a:t>살충</a:t>
                      </a:r>
                      <a:endParaRPr sz="160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9525">
                        <a:lnSpc>
                          <a:spcPct val="100000"/>
                        </a:lnSpc>
                        <a:spcBef>
                          <a:spcPts val="365"/>
                        </a:spcBef>
                      </a:pPr>
                      <a:r>
                        <a:rPr sz="1600" spc="-5" dirty="0">
                          <a:solidFill>
                            <a:schemeClr val="tx1"/>
                          </a:solidFill>
                          <a:latin typeface="맑은 고딕"/>
                          <a:cs typeface="맑은 고딕"/>
                        </a:rPr>
                        <a:t>델타메트린</a:t>
                      </a:r>
                      <a:r>
                        <a:rPr sz="1600" spc="-25" dirty="0">
                          <a:solidFill>
                            <a:schemeClr val="tx1"/>
                          </a:solidFill>
                          <a:latin typeface="맑은 고딕"/>
                          <a:cs typeface="맑은 고딕"/>
                        </a:rPr>
                        <a:t> </a:t>
                      </a:r>
                      <a:r>
                        <a:rPr sz="1600" spc="-5" dirty="0">
                          <a:solidFill>
                            <a:schemeClr val="tx1"/>
                          </a:solidFill>
                          <a:latin typeface="맑은 고딕"/>
                          <a:cs typeface="맑은 고딕"/>
                        </a:rPr>
                        <a:t>유제</a:t>
                      </a:r>
                      <a:endParaRPr sz="160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635" marR="12065" algn="ctr">
                        <a:lnSpc>
                          <a:spcPct val="100000"/>
                        </a:lnSpc>
                        <a:spcBef>
                          <a:spcPts val="365"/>
                        </a:spcBef>
                      </a:pPr>
                      <a:r>
                        <a:rPr sz="1600" dirty="0">
                          <a:solidFill>
                            <a:schemeClr val="tx1"/>
                          </a:solidFill>
                          <a:latin typeface="맑은 고딕"/>
                          <a:cs typeface="맑은 고딕"/>
                        </a:rPr>
                        <a:t>1</a:t>
                      </a: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2540" algn="ctr">
                        <a:lnSpc>
                          <a:spcPct val="100000"/>
                        </a:lnSpc>
                        <a:spcBef>
                          <a:spcPts val="365"/>
                        </a:spcBef>
                      </a:pPr>
                      <a:r>
                        <a:rPr sz="1600" spc="-5" dirty="0">
                          <a:solidFill>
                            <a:schemeClr val="tx1"/>
                          </a:solidFill>
                          <a:latin typeface="맑은 고딕"/>
                          <a:cs typeface="맑은 고딕"/>
                        </a:rPr>
                        <a:t>왕담배나방</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635" algn="ctr">
                        <a:lnSpc>
                          <a:spcPct val="100000"/>
                        </a:lnSpc>
                        <a:spcBef>
                          <a:spcPts val="365"/>
                        </a:spcBef>
                      </a:pPr>
                      <a:r>
                        <a:rPr sz="1600" spc="-10" dirty="0">
                          <a:solidFill>
                            <a:schemeClr val="tx1"/>
                          </a:solidFill>
                          <a:latin typeface="맑은 고딕"/>
                          <a:cs typeface="맑은 고딕"/>
                        </a:rPr>
                        <a:t>3a</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extLst>
                  <a:ext uri="{0D108BD9-81ED-4DB2-BD59-A6C34878D82A}">
                    <a16:rowId xmlns:a16="http://schemas.microsoft.com/office/drawing/2014/main" val="10013"/>
                  </a:ext>
                </a:extLst>
              </a:tr>
              <a:tr h="253365">
                <a:tc>
                  <a:txBody>
                    <a:bodyPr/>
                    <a:lstStyle/>
                    <a:p>
                      <a:pPr marR="64135" algn="r">
                        <a:lnSpc>
                          <a:spcPts val="1780"/>
                        </a:lnSpc>
                        <a:spcBef>
                          <a:spcPts val="114"/>
                        </a:spcBef>
                      </a:pPr>
                      <a:r>
                        <a:rPr sz="1600" spc="-10" dirty="0">
                          <a:solidFill>
                            <a:schemeClr val="tx1"/>
                          </a:solidFill>
                          <a:latin typeface="맑은 고딕"/>
                          <a:cs typeface="맑은 고딕"/>
                        </a:rPr>
                        <a:t>살충</a:t>
                      </a:r>
                      <a:endParaRPr sz="160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9525">
                        <a:lnSpc>
                          <a:spcPts val="1780"/>
                        </a:lnSpc>
                        <a:spcBef>
                          <a:spcPts val="114"/>
                        </a:spcBef>
                      </a:pPr>
                      <a:r>
                        <a:rPr sz="1600" spc="-10" dirty="0">
                          <a:solidFill>
                            <a:schemeClr val="tx1"/>
                          </a:solidFill>
                          <a:latin typeface="맑은 고딕"/>
                          <a:cs typeface="맑은 고딕"/>
                        </a:rPr>
                        <a:t>피리달릴</a:t>
                      </a:r>
                      <a:r>
                        <a:rPr sz="1600" spc="-30" dirty="0">
                          <a:solidFill>
                            <a:schemeClr val="tx1"/>
                          </a:solidFill>
                          <a:latin typeface="맑은 고딕"/>
                          <a:cs typeface="맑은 고딕"/>
                        </a:rPr>
                        <a:t> </a:t>
                      </a:r>
                      <a:r>
                        <a:rPr sz="1600" spc="-10" dirty="0">
                          <a:solidFill>
                            <a:schemeClr val="tx1"/>
                          </a:solidFill>
                          <a:latin typeface="맑은 고딕"/>
                          <a:cs typeface="맑은 고딕"/>
                        </a:rPr>
                        <a:t>유탁제</a:t>
                      </a:r>
                      <a:endParaRPr sz="160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1905" marR="12065" algn="ctr">
                        <a:lnSpc>
                          <a:spcPts val="1780"/>
                        </a:lnSpc>
                        <a:spcBef>
                          <a:spcPts val="114"/>
                        </a:spcBef>
                      </a:pPr>
                      <a:r>
                        <a:rPr sz="1600" spc="-10" dirty="0">
                          <a:solidFill>
                            <a:schemeClr val="tx1"/>
                          </a:solidFill>
                          <a:latin typeface="맑은 고딕"/>
                          <a:cs typeface="맑은 고딕"/>
                        </a:rPr>
                        <a:t>10</a:t>
                      </a:r>
                      <a:endParaRPr sz="160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2540" algn="ctr">
                        <a:lnSpc>
                          <a:spcPts val="1780"/>
                        </a:lnSpc>
                        <a:spcBef>
                          <a:spcPts val="114"/>
                        </a:spcBef>
                      </a:pPr>
                      <a:r>
                        <a:rPr sz="1600" spc="-10" dirty="0">
                          <a:solidFill>
                            <a:schemeClr val="tx1"/>
                          </a:solidFill>
                          <a:latin typeface="맑은 고딕"/>
                          <a:cs typeface="맑은 고딕"/>
                        </a:rPr>
                        <a:t>왕담배나방</a:t>
                      </a:r>
                      <a:endParaRPr sz="1600" dirty="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2540" algn="ctr">
                        <a:lnSpc>
                          <a:spcPts val="1780"/>
                        </a:lnSpc>
                        <a:spcBef>
                          <a:spcPts val="114"/>
                        </a:spcBef>
                      </a:pPr>
                      <a:r>
                        <a:rPr sz="1600" spc="-10" dirty="0">
                          <a:solidFill>
                            <a:schemeClr val="tx1"/>
                          </a:solidFill>
                          <a:latin typeface="맑은 고딕"/>
                          <a:cs typeface="맑은 고딕"/>
                        </a:rPr>
                        <a:t>미분류</a:t>
                      </a:r>
                      <a:endParaRPr sz="160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extLst>
                  <a:ext uri="{0D108BD9-81ED-4DB2-BD59-A6C34878D82A}">
                    <a16:rowId xmlns:a16="http://schemas.microsoft.com/office/drawing/2014/main" val="10014"/>
                  </a:ext>
                </a:extLst>
              </a:tr>
              <a:tr h="252729">
                <a:tc>
                  <a:txBody>
                    <a:bodyPr/>
                    <a:lstStyle/>
                    <a:p>
                      <a:pPr marR="64135" algn="r">
                        <a:lnSpc>
                          <a:spcPts val="1775"/>
                        </a:lnSpc>
                        <a:spcBef>
                          <a:spcPts val="114"/>
                        </a:spcBef>
                      </a:pPr>
                      <a:r>
                        <a:rPr sz="1600" spc="-5" dirty="0">
                          <a:solidFill>
                            <a:schemeClr val="tx1"/>
                          </a:solidFill>
                          <a:latin typeface="맑은 고딕"/>
                          <a:cs typeface="맑은 고딕"/>
                        </a:rPr>
                        <a:t>살충</a:t>
                      </a:r>
                      <a:endParaRPr sz="160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9525">
                        <a:lnSpc>
                          <a:spcPts val="1775"/>
                        </a:lnSpc>
                        <a:spcBef>
                          <a:spcPts val="114"/>
                        </a:spcBef>
                      </a:pPr>
                      <a:r>
                        <a:rPr sz="1600" spc="-5" dirty="0">
                          <a:solidFill>
                            <a:schemeClr val="tx1"/>
                          </a:solidFill>
                          <a:latin typeface="맑은 고딕"/>
                          <a:cs typeface="맑은 고딕"/>
                        </a:rPr>
                        <a:t>클로란트라닐리프롤</a:t>
                      </a:r>
                      <a:r>
                        <a:rPr sz="1600" spc="-15" dirty="0">
                          <a:solidFill>
                            <a:schemeClr val="tx1"/>
                          </a:solidFill>
                          <a:latin typeface="맑은 고딕"/>
                          <a:cs typeface="맑은 고딕"/>
                        </a:rPr>
                        <a:t> </a:t>
                      </a:r>
                      <a:r>
                        <a:rPr sz="1600" spc="-5" dirty="0">
                          <a:solidFill>
                            <a:schemeClr val="tx1"/>
                          </a:solidFill>
                          <a:latin typeface="맑은 고딕"/>
                          <a:cs typeface="맑은 고딕"/>
                        </a:rPr>
                        <a:t>입상수화제</a:t>
                      </a:r>
                      <a:endParaRPr sz="160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635" marR="12065" algn="ctr">
                        <a:lnSpc>
                          <a:spcPts val="1775"/>
                        </a:lnSpc>
                        <a:spcBef>
                          <a:spcPts val="114"/>
                        </a:spcBef>
                      </a:pPr>
                      <a:r>
                        <a:rPr sz="1600" dirty="0">
                          <a:solidFill>
                            <a:schemeClr val="tx1"/>
                          </a:solidFill>
                          <a:latin typeface="맑은 고딕"/>
                          <a:cs typeface="맑은 고딕"/>
                        </a:rPr>
                        <a:t>5</a:t>
                      </a:r>
                      <a:endParaRPr sz="160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2540" algn="ctr">
                        <a:lnSpc>
                          <a:spcPts val="1775"/>
                        </a:lnSpc>
                        <a:spcBef>
                          <a:spcPts val="114"/>
                        </a:spcBef>
                      </a:pPr>
                      <a:r>
                        <a:rPr sz="1600" spc="-5" dirty="0">
                          <a:solidFill>
                            <a:schemeClr val="tx1"/>
                          </a:solidFill>
                          <a:latin typeface="맑은 고딕"/>
                          <a:cs typeface="맑은 고딕"/>
                        </a:rPr>
                        <a:t>왕담배나방</a:t>
                      </a:r>
                      <a:endParaRPr sz="1600" dirty="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tc>
                  <a:txBody>
                    <a:bodyPr/>
                    <a:lstStyle/>
                    <a:p>
                      <a:pPr marL="635" algn="ctr">
                        <a:lnSpc>
                          <a:spcPts val="1775"/>
                        </a:lnSpc>
                        <a:spcBef>
                          <a:spcPts val="114"/>
                        </a:spcBef>
                      </a:pPr>
                      <a:r>
                        <a:rPr sz="1600" spc="-10" dirty="0">
                          <a:solidFill>
                            <a:schemeClr val="tx1"/>
                          </a:solidFill>
                          <a:latin typeface="맑은 고딕"/>
                          <a:cs typeface="맑은 고딕"/>
                        </a:rPr>
                        <a:t>28</a:t>
                      </a:r>
                      <a:endParaRPr sz="1600" dirty="0">
                        <a:solidFill>
                          <a:schemeClr val="tx1"/>
                        </a:solidFill>
                        <a:latin typeface="맑은 고딕"/>
                        <a:cs typeface="맑은 고딕"/>
                      </a:endParaRPr>
                    </a:p>
                  </a:txBody>
                  <a:tcPr marL="0" marR="0" marT="146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35063"/>
                    </a:solidFill>
                  </a:tcPr>
                </a:tc>
                <a:extLst>
                  <a:ext uri="{0D108BD9-81ED-4DB2-BD59-A6C34878D82A}">
                    <a16:rowId xmlns:a16="http://schemas.microsoft.com/office/drawing/2014/main" val="10015"/>
                  </a:ext>
                </a:extLst>
              </a:tr>
              <a:tr h="316230">
                <a:tc>
                  <a:txBody>
                    <a:bodyPr/>
                    <a:lstStyle/>
                    <a:p>
                      <a:pPr marR="64135" algn="r">
                        <a:lnSpc>
                          <a:spcPct val="100000"/>
                        </a:lnSpc>
                        <a:spcBef>
                          <a:spcPts val="365"/>
                        </a:spcBef>
                      </a:pPr>
                      <a:r>
                        <a:rPr sz="1600" spc="-5" dirty="0">
                          <a:solidFill>
                            <a:schemeClr val="tx1"/>
                          </a:solidFill>
                          <a:latin typeface="맑은 고딕"/>
                          <a:cs typeface="맑은 고딕"/>
                        </a:rPr>
                        <a:t>살충</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75000"/>
                        <a:lumOff val="25000"/>
                      </a:schemeClr>
                    </a:solidFill>
                  </a:tcPr>
                </a:tc>
                <a:tc>
                  <a:txBody>
                    <a:bodyPr/>
                    <a:lstStyle/>
                    <a:p>
                      <a:pPr marL="9525">
                        <a:lnSpc>
                          <a:spcPct val="100000"/>
                        </a:lnSpc>
                        <a:spcBef>
                          <a:spcPts val="365"/>
                        </a:spcBef>
                      </a:pPr>
                      <a:r>
                        <a:rPr sz="1600" spc="-5" dirty="0">
                          <a:solidFill>
                            <a:schemeClr val="tx1"/>
                          </a:solidFill>
                          <a:latin typeface="맑은 고딕"/>
                          <a:cs typeface="맑은 고딕"/>
                        </a:rPr>
                        <a:t>스피로메시펜</a:t>
                      </a:r>
                      <a:r>
                        <a:rPr sz="1600" spc="-25" dirty="0">
                          <a:solidFill>
                            <a:schemeClr val="tx1"/>
                          </a:solidFill>
                          <a:latin typeface="맑은 고딕"/>
                          <a:cs typeface="맑은 고딕"/>
                        </a:rPr>
                        <a:t> </a:t>
                      </a:r>
                      <a:r>
                        <a:rPr sz="1600" spc="-5" dirty="0">
                          <a:solidFill>
                            <a:schemeClr val="tx1"/>
                          </a:solidFill>
                          <a:latin typeface="맑은 고딕"/>
                          <a:cs typeface="맑은 고딕"/>
                        </a:rPr>
                        <a:t>액상수화제</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75000"/>
                        <a:lumOff val="25000"/>
                      </a:schemeClr>
                    </a:solidFill>
                  </a:tcPr>
                </a:tc>
                <a:tc>
                  <a:txBody>
                    <a:bodyPr/>
                    <a:lstStyle/>
                    <a:p>
                      <a:pPr marL="1905" marR="12065" algn="ctr">
                        <a:lnSpc>
                          <a:spcPct val="100000"/>
                        </a:lnSpc>
                        <a:spcBef>
                          <a:spcPts val="365"/>
                        </a:spcBef>
                      </a:pPr>
                      <a:r>
                        <a:rPr sz="1600" spc="-10" dirty="0">
                          <a:solidFill>
                            <a:schemeClr val="tx1"/>
                          </a:solidFill>
                          <a:latin typeface="맑은 고딕"/>
                          <a:cs typeface="맑은 고딕"/>
                        </a:rPr>
                        <a:t>20</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75000"/>
                        <a:lumOff val="25000"/>
                      </a:schemeClr>
                    </a:solidFill>
                  </a:tcPr>
                </a:tc>
                <a:tc>
                  <a:txBody>
                    <a:bodyPr/>
                    <a:lstStyle/>
                    <a:p>
                      <a:pPr marL="2540" algn="ctr">
                        <a:lnSpc>
                          <a:spcPct val="100000"/>
                        </a:lnSpc>
                        <a:spcBef>
                          <a:spcPts val="365"/>
                        </a:spcBef>
                      </a:pPr>
                      <a:r>
                        <a:rPr sz="1600" spc="-5" dirty="0">
                          <a:solidFill>
                            <a:schemeClr val="tx1"/>
                          </a:solidFill>
                          <a:latin typeface="맑은 고딕"/>
                          <a:cs typeface="맑은 고딕"/>
                        </a:rPr>
                        <a:t>점박이응애</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75000"/>
                        <a:lumOff val="25000"/>
                      </a:schemeClr>
                    </a:solidFill>
                  </a:tcPr>
                </a:tc>
                <a:tc>
                  <a:txBody>
                    <a:bodyPr/>
                    <a:lstStyle/>
                    <a:p>
                      <a:pPr marL="635" algn="ctr">
                        <a:lnSpc>
                          <a:spcPct val="100000"/>
                        </a:lnSpc>
                        <a:spcBef>
                          <a:spcPts val="365"/>
                        </a:spcBef>
                      </a:pPr>
                      <a:r>
                        <a:rPr sz="1600" spc="-10" dirty="0">
                          <a:solidFill>
                            <a:schemeClr val="tx1"/>
                          </a:solidFill>
                          <a:latin typeface="맑은 고딕"/>
                          <a:cs typeface="맑은 고딕"/>
                        </a:rPr>
                        <a:t>23</a:t>
                      </a:r>
                      <a:endParaRPr sz="1600" dirty="0">
                        <a:solidFill>
                          <a:schemeClr val="tx1"/>
                        </a:solidFill>
                        <a:latin typeface="맑은 고딕"/>
                        <a:cs typeface="맑은 고딕"/>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75000"/>
                        <a:lumOff val="25000"/>
                      </a:schemeClr>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6516356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EFC7B1-F9A4-7F77-AD80-5DF1337CD53E}"/>
              </a:ext>
            </a:extLst>
          </p:cNvPr>
          <p:cNvSpPr>
            <a:spLocks noGrp="1"/>
          </p:cNvSpPr>
          <p:nvPr>
            <p:ph type="title"/>
          </p:nvPr>
        </p:nvSpPr>
        <p:spPr/>
        <p:txBody>
          <a:bodyPr/>
          <a:lstStyle/>
          <a:p>
            <a:r>
              <a:rPr lang="ko-KR" altLang="en-US" dirty="0"/>
              <a:t>농약정보서비스</a:t>
            </a:r>
          </a:p>
        </p:txBody>
      </p:sp>
      <p:sp>
        <p:nvSpPr>
          <p:cNvPr id="4" name="object 5">
            <a:extLst>
              <a:ext uri="{FF2B5EF4-FFF2-40B4-BE49-F238E27FC236}">
                <a16:creationId xmlns:a16="http://schemas.microsoft.com/office/drawing/2014/main" id="{3376B351-A4A0-00CA-AA9B-EED40BE94BA8}"/>
              </a:ext>
            </a:extLst>
          </p:cNvPr>
          <p:cNvSpPr txBox="1"/>
          <p:nvPr/>
        </p:nvSpPr>
        <p:spPr>
          <a:xfrm>
            <a:off x="2310908" y="1009189"/>
            <a:ext cx="7465439" cy="551090"/>
          </a:xfrm>
          <a:prstGeom prst="rect">
            <a:avLst/>
          </a:prstGeom>
          <a:solidFill>
            <a:srgbClr val="135063"/>
          </a:solidFill>
        </p:spPr>
        <p:txBody>
          <a:bodyPr vert="horz" wrap="square" lIns="0" tIns="180000" rIns="0" bIns="0" rtlCol="0" anchor="ctr">
            <a:spAutoFit/>
          </a:bodyPr>
          <a:lstStyle/>
          <a:p>
            <a:pPr marL="200025"/>
            <a:r>
              <a:rPr lang="en-US" sz="2400" dirty="0">
                <a:latin typeface="맑은 고딕"/>
                <a:cs typeface="맑은 고딕"/>
              </a:rPr>
              <a:t>‘</a:t>
            </a:r>
            <a:r>
              <a:rPr lang="ko-KR" altLang="en-US" sz="2400" dirty="0">
                <a:latin typeface="맑은 고딕"/>
                <a:cs typeface="맑은 고딕"/>
              </a:rPr>
              <a:t>농약정보서비스</a:t>
            </a:r>
            <a:r>
              <a:rPr lang="en-US" altLang="ko-KR" sz="2400" dirty="0">
                <a:latin typeface="맑은 고딕"/>
                <a:cs typeface="맑은 고딕"/>
              </a:rPr>
              <a:t>’ </a:t>
            </a:r>
            <a:r>
              <a:rPr lang="ko-KR" altLang="en-US" sz="2400" dirty="0">
                <a:latin typeface="맑은 고딕"/>
                <a:cs typeface="맑은 고딕"/>
              </a:rPr>
              <a:t>사이트 접속 </a:t>
            </a:r>
            <a:r>
              <a:rPr lang="en-US" altLang="ko-KR" sz="2400" dirty="0">
                <a:latin typeface="맑은 고딕"/>
                <a:cs typeface="맑은 고딕"/>
              </a:rPr>
              <a:t>: http://pis.rda.go.kr</a:t>
            </a:r>
            <a:endParaRPr sz="2400" dirty="0">
              <a:latin typeface="맑은 고딕"/>
              <a:cs typeface="맑은 고딕"/>
            </a:endParaRPr>
          </a:p>
        </p:txBody>
      </p:sp>
      <p:pic>
        <p:nvPicPr>
          <p:cNvPr id="9" name="그림 8">
            <a:extLst>
              <a:ext uri="{FF2B5EF4-FFF2-40B4-BE49-F238E27FC236}">
                <a16:creationId xmlns:a16="http://schemas.microsoft.com/office/drawing/2014/main" id="{A6A0C278-A959-D64D-D37E-8AAED5BAC643}"/>
              </a:ext>
            </a:extLst>
          </p:cNvPr>
          <p:cNvPicPr>
            <a:picLocks noChangeAspect="1"/>
          </p:cNvPicPr>
          <p:nvPr/>
        </p:nvPicPr>
        <p:blipFill>
          <a:blip r:embed="rId2"/>
          <a:stretch>
            <a:fillRect/>
          </a:stretch>
        </p:blipFill>
        <p:spPr>
          <a:xfrm>
            <a:off x="2260867" y="1711724"/>
            <a:ext cx="8229769" cy="4002139"/>
          </a:xfrm>
          <a:prstGeom prst="rect">
            <a:avLst/>
          </a:prstGeom>
        </p:spPr>
      </p:pic>
      <p:sp>
        <p:nvSpPr>
          <p:cNvPr id="3" name="object 5">
            <a:extLst>
              <a:ext uri="{FF2B5EF4-FFF2-40B4-BE49-F238E27FC236}">
                <a16:creationId xmlns:a16="http://schemas.microsoft.com/office/drawing/2014/main" id="{F93EDBD0-BBC0-AE7F-1912-D287248C6058}"/>
              </a:ext>
            </a:extLst>
          </p:cNvPr>
          <p:cNvSpPr txBox="1"/>
          <p:nvPr/>
        </p:nvSpPr>
        <p:spPr>
          <a:xfrm>
            <a:off x="2258434" y="5865308"/>
            <a:ext cx="8223103" cy="551090"/>
          </a:xfrm>
          <a:prstGeom prst="rect">
            <a:avLst/>
          </a:prstGeom>
          <a:solidFill>
            <a:srgbClr val="135063"/>
          </a:solidFill>
        </p:spPr>
        <p:txBody>
          <a:bodyPr vert="horz" wrap="square" lIns="0" tIns="180000" rIns="0" bIns="0" rtlCol="0" anchor="ctr">
            <a:spAutoFit/>
          </a:bodyPr>
          <a:lstStyle/>
          <a:p>
            <a:pPr marL="200025"/>
            <a:r>
              <a:rPr lang="ko-KR" altLang="en-US" sz="2400" dirty="0">
                <a:latin typeface="맑은 고딕"/>
                <a:cs typeface="맑은 고딕"/>
              </a:rPr>
              <a:t>농약검색 </a:t>
            </a:r>
            <a:r>
              <a:rPr lang="en-US" altLang="ko-KR" sz="2400" dirty="0">
                <a:latin typeface="맑은 고딕"/>
                <a:cs typeface="맑은 고딕"/>
              </a:rPr>
              <a:t>: </a:t>
            </a:r>
            <a:r>
              <a:rPr lang="ko-KR" altLang="en-US" sz="2400" dirty="0">
                <a:latin typeface="맑은 고딕"/>
                <a:cs typeface="맑은 고딕"/>
              </a:rPr>
              <a:t>품목명</a:t>
            </a:r>
            <a:r>
              <a:rPr lang="en-US" altLang="ko-KR" sz="2400" dirty="0">
                <a:latin typeface="맑은 고딕"/>
                <a:cs typeface="맑은 고딕"/>
              </a:rPr>
              <a:t>, </a:t>
            </a:r>
            <a:r>
              <a:rPr lang="ko-KR" altLang="en-US" sz="2400" dirty="0">
                <a:latin typeface="맑은 고딕"/>
                <a:cs typeface="맑은 고딕"/>
              </a:rPr>
              <a:t>상표명</a:t>
            </a:r>
            <a:r>
              <a:rPr lang="en-US" altLang="ko-KR" sz="2400" dirty="0">
                <a:latin typeface="맑은 고딕"/>
                <a:cs typeface="맑은 고딕"/>
              </a:rPr>
              <a:t>, </a:t>
            </a:r>
            <a:r>
              <a:rPr lang="ko-KR" altLang="en-US" sz="2400" dirty="0">
                <a:latin typeface="맑은 고딕"/>
                <a:cs typeface="맑은 고딕"/>
              </a:rPr>
              <a:t>농작물</a:t>
            </a:r>
            <a:r>
              <a:rPr lang="en-US" altLang="ko-KR" sz="2400" dirty="0">
                <a:latin typeface="맑은 고딕"/>
                <a:cs typeface="맑은 고딕"/>
              </a:rPr>
              <a:t>, </a:t>
            </a:r>
            <a:r>
              <a:rPr lang="ko-KR" altLang="en-US" sz="2400" dirty="0">
                <a:latin typeface="맑은 고딕"/>
                <a:cs typeface="맑은 고딕"/>
              </a:rPr>
              <a:t>병해충 검색조건 입력</a:t>
            </a:r>
            <a:endParaRPr sz="2400" dirty="0">
              <a:latin typeface="맑은 고딕"/>
              <a:cs typeface="맑은 고딕"/>
            </a:endParaRPr>
          </a:p>
        </p:txBody>
      </p:sp>
    </p:spTree>
    <p:extLst>
      <p:ext uri="{BB962C8B-B14F-4D97-AF65-F5344CB8AC3E}">
        <p14:creationId xmlns:p14="http://schemas.microsoft.com/office/powerpoint/2010/main" val="3224630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EFC7B1-F9A4-7F77-AD80-5DF1337CD53E}"/>
              </a:ext>
            </a:extLst>
          </p:cNvPr>
          <p:cNvSpPr>
            <a:spLocks noGrp="1"/>
          </p:cNvSpPr>
          <p:nvPr>
            <p:ph type="title"/>
          </p:nvPr>
        </p:nvSpPr>
        <p:spPr/>
        <p:txBody>
          <a:bodyPr/>
          <a:lstStyle/>
          <a:p>
            <a:r>
              <a:rPr lang="ko-KR" altLang="en-US" dirty="0"/>
              <a:t>농약정보서비스</a:t>
            </a:r>
          </a:p>
        </p:txBody>
      </p:sp>
      <p:sp>
        <p:nvSpPr>
          <p:cNvPr id="4" name="object 5">
            <a:extLst>
              <a:ext uri="{FF2B5EF4-FFF2-40B4-BE49-F238E27FC236}">
                <a16:creationId xmlns:a16="http://schemas.microsoft.com/office/drawing/2014/main" id="{3376B351-A4A0-00CA-AA9B-EED40BE94BA8}"/>
              </a:ext>
            </a:extLst>
          </p:cNvPr>
          <p:cNvSpPr txBox="1"/>
          <p:nvPr/>
        </p:nvSpPr>
        <p:spPr>
          <a:xfrm>
            <a:off x="2310908" y="1009189"/>
            <a:ext cx="7465439" cy="551090"/>
          </a:xfrm>
          <a:prstGeom prst="rect">
            <a:avLst/>
          </a:prstGeom>
          <a:solidFill>
            <a:srgbClr val="135063"/>
          </a:solidFill>
        </p:spPr>
        <p:txBody>
          <a:bodyPr vert="horz" wrap="square" lIns="0" tIns="180000" rIns="0" bIns="0" rtlCol="0" anchor="ctr">
            <a:spAutoFit/>
          </a:bodyPr>
          <a:lstStyle/>
          <a:p>
            <a:pPr marL="200025"/>
            <a:r>
              <a:rPr lang="ko-KR" altLang="en-US" sz="2400" dirty="0">
                <a:latin typeface="맑은 고딕"/>
                <a:cs typeface="맑은 고딕"/>
              </a:rPr>
              <a:t>작물 </a:t>
            </a:r>
            <a:r>
              <a:rPr lang="en-US" altLang="ko-KR" sz="2400" dirty="0">
                <a:latin typeface="맑은 고딕"/>
                <a:cs typeface="맑은 고딕"/>
              </a:rPr>
              <a:t>: </a:t>
            </a:r>
            <a:r>
              <a:rPr lang="ko-KR" altLang="en-US" sz="2400" dirty="0">
                <a:latin typeface="맑은 고딕"/>
                <a:cs typeface="맑은 고딕"/>
              </a:rPr>
              <a:t>고추 </a:t>
            </a:r>
            <a:r>
              <a:rPr lang="en-US" altLang="ko-KR" sz="2400" dirty="0">
                <a:latin typeface="맑은 고딕"/>
                <a:cs typeface="맑은 고딕"/>
              </a:rPr>
              <a:t>/ </a:t>
            </a:r>
            <a:r>
              <a:rPr lang="ko-KR" altLang="en-US" sz="2400" dirty="0">
                <a:latin typeface="맑은 고딕"/>
                <a:cs typeface="맑은 고딕"/>
              </a:rPr>
              <a:t>병해충 </a:t>
            </a:r>
            <a:r>
              <a:rPr lang="en-US" altLang="ko-KR" sz="2400" dirty="0">
                <a:latin typeface="맑은 고딕"/>
                <a:cs typeface="맑은 고딕"/>
              </a:rPr>
              <a:t>: </a:t>
            </a:r>
            <a:r>
              <a:rPr lang="ko-KR" altLang="en-US" sz="2400" dirty="0">
                <a:latin typeface="맑은 고딕"/>
                <a:cs typeface="맑은 고딕"/>
              </a:rPr>
              <a:t>탄저병</a:t>
            </a:r>
            <a:endParaRPr sz="2400" dirty="0">
              <a:latin typeface="맑은 고딕"/>
              <a:cs typeface="맑은 고딕"/>
            </a:endParaRPr>
          </a:p>
        </p:txBody>
      </p:sp>
      <p:pic>
        <p:nvPicPr>
          <p:cNvPr id="11" name="그림 10">
            <a:extLst>
              <a:ext uri="{FF2B5EF4-FFF2-40B4-BE49-F238E27FC236}">
                <a16:creationId xmlns:a16="http://schemas.microsoft.com/office/drawing/2014/main" id="{AE614A9F-62D5-2FBD-7528-6EA62912687E}"/>
              </a:ext>
            </a:extLst>
          </p:cNvPr>
          <p:cNvPicPr>
            <a:picLocks noChangeAspect="1"/>
          </p:cNvPicPr>
          <p:nvPr/>
        </p:nvPicPr>
        <p:blipFill>
          <a:blip r:embed="rId2"/>
          <a:stretch>
            <a:fillRect/>
          </a:stretch>
        </p:blipFill>
        <p:spPr>
          <a:xfrm>
            <a:off x="2203365" y="1811674"/>
            <a:ext cx="8094617" cy="4734702"/>
          </a:xfrm>
          <a:prstGeom prst="rect">
            <a:avLst/>
          </a:prstGeom>
        </p:spPr>
      </p:pic>
    </p:spTree>
    <p:extLst>
      <p:ext uri="{BB962C8B-B14F-4D97-AF65-F5344CB8AC3E}">
        <p14:creationId xmlns:p14="http://schemas.microsoft.com/office/powerpoint/2010/main" val="2023019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71517-803E-2896-E29E-4232CE1E5E5B}"/>
              </a:ext>
            </a:extLst>
          </p:cNvPr>
          <p:cNvSpPr>
            <a:spLocks noGrp="1"/>
          </p:cNvSpPr>
          <p:nvPr>
            <p:ph type="title"/>
          </p:nvPr>
        </p:nvSpPr>
        <p:spPr/>
        <p:txBody>
          <a:bodyPr>
            <a:normAutofit fontScale="90000"/>
          </a:bodyPr>
          <a:lstStyle/>
          <a:p>
            <a:r>
              <a:rPr lang="ko-KR" altLang="en-US" dirty="0"/>
              <a:t>농약</a:t>
            </a:r>
            <a:r>
              <a:rPr lang="en-US" altLang="ko-KR" dirty="0"/>
              <a:t>, </a:t>
            </a:r>
            <a:r>
              <a:rPr lang="ko-KR" altLang="en-US" dirty="0"/>
              <a:t>이것만 알고 사용하자</a:t>
            </a:r>
          </a:p>
        </p:txBody>
      </p:sp>
      <p:sp>
        <p:nvSpPr>
          <p:cNvPr id="3" name="내용 개체 틀 2">
            <a:extLst>
              <a:ext uri="{FF2B5EF4-FFF2-40B4-BE49-F238E27FC236}">
                <a16:creationId xmlns:a16="http://schemas.microsoft.com/office/drawing/2014/main" id="{58DB0AEE-58AE-3CF2-1F81-B38F0018ABD4}"/>
              </a:ext>
            </a:extLst>
          </p:cNvPr>
          <p:cNvSpPr>
            <a:spLocks noGrp="1"/>
          </p:cNvSpPr>
          <p:nvPr>
            <p:ph idx="1"/>
          </p:nvPr>
        </p:nvSpPr>
        <p:spPr>
          <a:xfrm>
            <a:off x="2036746" y="1618921"/>
            <a:ext cx="8249138" cy="682565"/>
          </a:xfrm>
          <a:solidFill>
            <a:srgbClr val="135063"/>
          </a:solidFill>
        </p:spPr>
        <p:txBody>
          <a:bodyPr anchor="ctr" anchorCtr="0">
            <a:noAutofit/>
          </a:bodyPr>
          <a:lstStyle/>
          <a:p>
            <a:pPr marL="457200" indent="-457200">
              <a:buFont typeface="+mj-lt"/>
              <a:buAutoNum type="arabicPeriod"/>
            </a:pPr>
            <a:r>
              <a:rPr lang="ko-KR" altLang="en-US" dirty="0">
                <a:latin typeface="KoPub돋움체 Bold"/>
              </a:rPr>
              <a:t>농약은 등록된 작물에만 사용합시다</a:t>
            </a:r>
          </a:p>
        </p:txBody>
      </p:sp>
      <p:sp>
        <p:nvSpPr>
          <p:cNvPr id="4" name="내용 개체 틀 2">
            <a:extLst>
              <a:ext uri="{FF2B5EF4-FFF2-40B4-BE49-F238E27FC236}">
                <a16:creationId xmlns:a16="http://schemas.microsoft.com/office/drawing/2014/main" id="{6ECCC765-3614-93C5-5635-0E5463769615}"/>
              </a:ext>
            </a:extLst>
          </p:cNvPr>
          <p:cNvSpPr txBox="1">
            <a:spLocks/>
          </p:cNvSpPr>
          <p:nvPr/>
        </p:nvSpPr>
        <p:spPr>
          <a:xfrm>
            <a:off x="2036746" y="1587802"/>
            <a:ext cx="8249138" cy="682565"/>
          </a:xfrm>
          <a:prstGeom prst="rect">
            <a:avLst/>
          </a:prstGeom>
          <a:solidFill>
            <a:srgbClr val="135063"/>
          </a:solidFill>
        </p:spPr>
        <p:txBody>
          <a:bodyPr vert="horz" lIns="91440" tIns="45720" rIns="91440" bIns="45720" rtlCol="0" anchor="ctr" anchorCtr="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latin typeface="KoPub돋움체 Bold" panose="00000800000000000000"/>
                <a:ea typeface="KoPub바탕체 Light" panose="00000300000000000000"/>
              </a:rPr>
              <a:t>1.  </a:t>
            </a:r>
            <a:r>
              <a:rPr lang="ko-KR" altLang="en-US" dirty="0">
                <a:latin typeface="KoPub돋움체 Bold" panose="00000800000000000000"/>
                <a:ea typeface="KoPub바탕체 Light" panose="00000300000000000000"/>
              </a:rPr>
              <a:t>농약은 등록된 작물에만 사용합시다</a:t>
            </a:r>
          </a:p>
        </p:txBody>
      </p:sp>
      <p:sp>
        <p:nvSpPr>
          <p:cNvPr id="5" name="내용 개체 틀 2">
            <a:extLst>
              <a:ext uri="{FF2B5EF4-FFF2-40B4-BE49-F238E27FC236}">
                <a16:creationId xmlns:a16="http://schemas.microsoft.com/office/drawing/2014/main" id="{3ADAAD15-33A1-7D13-6EAB-C1607C215335}"/>
              </a:ext>
            </a:extLst>
          </p:cNvPr>
          <p:cNvSpPr txBox="1">
            <a:spLocks/>
          </p:cNvSpPr>
          <p:nvPr/>
        </p:nvSpPr>
        <p:spPr>
          <a:xfrm>
            <a:off x="2036746" y="2444215"/>
            <a:ext cx="8249138" cy="682565"/>
          </a:xfrm>
          <a:prstGeom prst="rect">
            <a:avLst/>
          </a:prstGeom>
          <a:solidFill>
            <a:srgbClr val="135063"/>
          </a:solidFill>
        </p:spPr>
        <p:txBody>
          <a:bodyPr vert="horz" lIns="91440" tIns="45720" rIns="91440" bIns="45720" rtlCol="0" anchor="ctr" anchorCtr="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latin typeface="KoPub돋움체 Bold"/>
              </a:rPr>
              <a:t>2.  </a:t>
            </a:r>
            <a:r>
              <a:rPr lang="ko-KR" altLang="en-US" dirty="0">
                <a:latin typeface="KoPub돋움체 Bold"/>
              </a:rPr>
              <a:t>농약의 희석배수와 살포횟수를 지켜서 살포합시다</a:t>
            </a:r>
            <a:r>
              <a:rPr lang="en-US" altLang="ko-KR" dirty="0">
                <a:latin typeface="KoPub돋움체 Bold"/>
              </a:rPr>
              <a:t>.</a:t>
            </a:r>
            <a:endParaRPr lang="ko-KR" altLang="en-US" dirty="0">
              <a:latin typeface="KoPub돋움체 Bold"/>
            </a:endParaRPr>
          </a:p>
        </p:txBody>
      </p:sp>
      <p:sp>
        <p:nvSpPr>
          <p:cNvPr id="6" name="내용 개체 틀 2">
            <a:extLst>
              <a:ext uri="{FF2B5EF4-FFF2-40B4-BE49-F238E27FC236}">
                <a16:creationId xmlns:a16="http://schemas.microsoft.com/office/drawing/2014/main" id="{27EE7A1E-56E9-B5C3-DA7F-911DD630E3AA}"/>
              </a:ext>
            </a:extLst>
          </p:cNvPr>
          <p:cNvSpPr txBox="1">
            <a:spLocks/>
          </p:cNvSpPr>
          <p:nvPr/>
        </p:nvSpPr>
        <p:spPr>
          <a:xfrm>
            <a:off x="2036746" y="3300627"/>
            <a:ext cx="8249138" cy="682565"/>
          </a:xfrm>
          <a:prstGeom prst="rect">
            <a:avLst/>
          </a:prstGeom>
          <a:solidFill>
            <a:srgbClr val="135063"/>
          </a:solidFill>
        </p:spPr>
        <p:txBody>
          <a:bodyPr vert="horz" lIns="91440" tIns="45720" rIns="91440" bIns="45720" rtlCol="0" anchor="ctr" anchorCtr="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latin typeface="KoPub돋움체 Bold"/>
              </a:rPr>
              <a:t>3.  </a:t>
            </a:r>
            <a:r>
              <a:rPr lang="ko-KR" altLang="en-US" dirty="0" err="1">
                <a:latin typeface="KoPub돋움체 Bold"/>
              </a:rPr>
              <a:t>출하전</a:t>
            </a:r>
            <a:r>
              <a:rPr lang="en-US" altLang="ko-KR" dirty="0">
                <a:latin typeface="KoPub돋움체 Bold"/>
              </a:rPr>
              <a:t>, </a:t>
            </a:r>
            <a:r>
              <a:rPr lang="ko-KR" altLang="en-US" dirty="0">
                <a:latin typeface="KoPub돋움체 Bold"/>
              </a:rPr>
              <a:t>마지막 살포일을 준수합시다</a:t>
            </a:r>
            <a:r>
              <a:rPr lang="en-US" altLang="ko-KR" dirty="0">
                <a:latin typeface="KoPub돋움체 Bold"/>
              </a:rPr>
              <a:t>.</a:t>
            </a:r>
            <a:endParaRPr lang="ko-KR" altLang="en-US" dirty="0">
              <a:latin typeface="KoPub돋움체 Bold"/>
            </a:endParaRPr>
          </a:p>
        </p:txBody>
      </p:sp>
      <p:sp>
        <p:nvSpPr>
          <p:cNvPr id="7" name="내용 개체 틀 2">
            <a:extLst>
              <a:ext uri="{FF2B5EF4-FFF2-40B4-BE49-F238E27FC236}">
                <a16:creationId xmlns:a16="http://schemas.microsoft.com/office/drawing/2014/main" id="{0024B093-21A0-A33F-9E59-7ECC0388CE6D}"/>
              </a:ext>
            </a:extLst>
          </p:cNvPr>
          <p:cNvSpPr txBox="1">
            <a:spLocks/>
          </p:cNvSpPr>
          <p:nvPr/>
        </p:nvSpPr>
        <p:spPr>
          <a:xfrm>
            <a:off x="2036746" y="4116896"/>
            <a:ext cx="8249138" cy="682565"/>
          </a:xfrm>
          <a:prstGeom prst="rect">
            <a:avLst/>
          </a:prstGeom>
          <a:solidFill>
            <a:srgbClr val="135063"/>
          </a:solidFill>
        </p:spPr>
        <p:txBody>
          <a:bodyPr vert="horz" lIns="91440" tIns="45720" rIns="91440" bIns="45720" rtlCol="0" anchor="ctr" anchorCtr="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latin typeface="KoPub돋움체 Bold"/>
              </a:rPr>
              <a:t>4.  </a:t>
            </a:r>
            <a:r>
              <a:rPr lang="ko-KR" altLang="en-US" dirty="0">
                <a:latin typeface="KoPub돋움체 Bold"/>
              </a:rPr>
              <a:t>농약의 포장지 표기사항을 반드시 확인합시다</a:t>
            </a:r>
            <a:r>
              <a:rPr lang="en-US" altLang="ko-KR" dirty="0">
                <a:latin typeface="KoPub돋움체 Bold"/>
              </a:rPr>
              <a:t>.</a:t>
            </a:r>
            <a:endParaRPr lang="ko-KR" altLang="en-US" dirty="0">
              <a:latin typeface="KoPub돋움체 Bold"/>
            </a:endParaRPr>
          </a:p>
        </p:txBody>
      </p:sp>
      <p:sp>
        <p:nvSpPr>
          <p:cNvPr id="8" name="내용 개체 틀 2">
            <a:extLst>
              <a:ext uri="{FF2B5EF4-FFF2-40B4-BE49-F238E27FC236}">
                <a16:creationId xmlns:a16="http://schemas.microsoft.com/office/drawing/2014/main" id="{247E09BB-2BB7-AE35-A441-9814C0C36B78}"/>
              </a:ext>
            </a:extLst>
          </p:cNvPr>
          <p:cNvSpPr txBox="1">
            <a:spLocks/>
          </p:cNvSpPr>
          <p:nvPr/>
        </p:nvSpPr>
        <p:spPr>
          <a:xfrm>
            <a:off x="2036746" y="4991152"/>
            <a:ext cx="8249138" cy="682565"/>
          </a:xfrm>
          <a:prstGeom prst="rect">
            <a:avLst/>
          </a:prstGeom>
          <a:solidFill>
            <a:srgbClr val="135063"/>
          </a:solidFill>
        </p:spPr>
        <p:txBody>
          <a:bodyPr vert="horz" lIns="91440" tIns="45720" rIns="91440" bIns="45720" rtlCol="0" anchor="ctr" anchorCtr="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latin typeface="KoPub돋움체 Bold"/>
              </a:rPr>
              <a:t>4.  </a:t>
            </a:r>
            <a:r>
              <a:rPr lang="ko-KR" altLang="en-US" dirty="0">
                <a:latin typeface="KoPub돋움체 Bold"/>
              </a:rPr>
              <a:t>농약의 포장지 표기사항을 반드시 확인합시다</a:t>
            </a:r>
            <a:r>
              <a:rPr lang="en-US" altLang="ko-KR" dirty="0">
                <a:latin typeface="KoPub돋움체 Bold"/>
              </a:rPr>
              <a:t>.</a:t>
            </a:r>
            <a:endParaRPr lang="ko-KR" altLang="en-US" dirty="0">
              <a:latin typeface="KoPub돋움체 Bold"/>
            </a:endParaRPr>
          </a:p>
        </p:txBody>
      </p:sp>
      <p:sp>
        <p:nvSpPr>
          <p:cNvPr id="9" name="내용 개체 틀 2">
            <a:extLst>
              <a:ext uri="{FF2B5EF4-FFF2-40B4-BE49-F238E27FC236}">
                <a16:creationId xmlns:a16="http://schemas.microsoft.com/office/drawing/2014/main" id="{41F55838-99DE-7168-7DBE-A5B12A671697}"/>
              </a:ext>
            </a:extLst>
          </p:cNvPr>
          <p:cNvSpPr txBox="1">
            <a:spLocks/>
          </p:cNvSpPr>
          <p:nvPr/>
        </p:nvSpPr>
        <p:spPr>
          <a:xfrm>
            <a:off x="2036746" y="4928914"/>
            <a:ext cx="8249138" cy="682565"/>
          </a:xfrm>
          <a:prstGeom prst="rect">
            <a:avLst/>
          </a:prstGeom>
          <a:solidFill>
            <a:srgbClr val="135063"/>
          </a:solidFill>
        </p:spPr>
        <p:txBody>
          <a:bodyPr vert="horz" lIns="91440" tIns="45720" rIns="91440" bIns="45720" rtlCol="0" anchor="ctr" anchorCtr="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dirty="0">
                <a:latin typeface="KoPub돋움체 Bold"/>
              </a:rPr>
              <a:t>5.  </a:t>
            </a:r>
            <a:r>
              <a:rPr lang="ko-KR" altLang="en-US" dirty="0">
                <a:latin typeface="KoPub돋움체 Bold"/>
              </a:rPr>
              <a:t>출처 불분명한 농약은 사용하지 맙시다</a:t>
            </a:r>
            <a:r>
              <a:rPr lang="en-US" altLang="ko-KR" dirty="0">
                <a:latin typeface="KoPub돋움체 Bold"/>
              </a:rPr>
              <a:t>.</a:t>
            </a:r>
            <a:endParaRPr lang="ko-KR" altLang="en-US" dirty="0">
              <a:latin typeface="KoPub돋움체 Bold"/>
            </a:endParaRPr>
          </a:p>
        </p:txBody>
      </p:sp>
    </p:spTree>
    <p:extLst>
      <p:ext uri="{BB962C8B-B14F-4D97-AF65-F5344CB8AC3E}">
        <p14:creationId xmlns:p14="http://schemas.microsoft.com/office/powerpoint/2010/main" val="24670321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F00282F-8F7E-2694-8BF1-B305DB590C9C}"/>
              </a:ext>
            </a:extLst>
          </p:cNvPr>
          <p:cNvGrpSpPr/>
          <p:nvPr/>
        </p:nvGrpSpPr>
        <p:grpSpPr>
          <a:xfrm>
            <a:off x="3230471" y="2256743"/>
            <a:ext cx="5348264" cy="698594"/>
            <a:chOff x="3205533" y="3079703"/>
            <a:chExt cx="5348264" cy="698594"/>
          </a:xfrm>
        </p:grpSpPr>
        <p:sp>
          <p:nvSpPr>
            <p:cNvPr id="5" name="타원 4">
              <a:extLst>
                <a:ext uri="{FF2B5EF4-FFF2-40B4-BE49-F238E27FC236}">
                  <a16:creationId xmlns:a16="http://schemas.microsoft.com/office/drawing/2014/main" id="{EFD671AB-3D61-CB5E-0CF3-081C33079840}"/>
                </a:ext>
              </a:extLst>
            </p:cNvPr>
            <p:cNvSpPr/>
            <p:nvPr/>
          </p:nvSpPr>
          <p:spPr>
            <a:xfrm>
              <a:off x="3205533" y="3079703"/>
              <a:ext cx="730624" cy="698594"/>
            </a:xfrm>
            <a:prstGeom prst="ellipse">
              <a:avLst/>
            </a:prstGeom>
            <a:solidFill>
              <a:srgbClr val="27272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Bahnschrift Condensed" panose="020B0502040204020203" pitchFamily="34" charset="0"/>
                  <a:ea typeface="KoPub바탕체 Light" panose="00000300000000000000" pitchFamily="2" charset="-127"/>
                </a:rPr>
                <a:t>03</a:t>
              </a:r>
              <a:endParaRPr lang="ko-KR" altLang="en-US" sz="2800" dirty="0">
                <a:latin typeface="Bahnschrift Condensed" panose="020B0502040204020203" pitchFamily="34" charset="0"/>
                <a:ea typeface="KoPub바탕체 Light" panose="00000300000000000000" pitchFamily="2" charset="-127"/>
              </a:endParaRPr>
            </a:p>
          </p:txBody>
        </p:sp>
        <p:sp>
          <p:nvSpPr>
            <p:cNvPr id="6" name="TextBox 5">
              <a:extLst>
                <a:ext uri="{FF2B5EF4-FFF2-40B4-BE49-F238E27FC236}">
                  <a16:creationId xmlns:a16="http://schemas.microsoft.com/office/drawing/2014/main" id="{6A38DBC9-8A01-5338-1A65-4269C111995C}"/>
                </a:ext>
              </a:extLst>
            </p:cNvPr>
            <p:cNvSpPr txBox="1"/>
            <p:nvPr/>
          </p:nvSpPr>
          <p:spPr>
            <a:xfrm>
              <a:off x="4116515" y="3198168"/>
              <a:ext cx="4437282" cy="461665"/>
            </a:xfrm>
            <a:prstGeom prst="rect">
              <a:avLst/>
            </a:prstGeom>
            <a:noFill/>
          </p:spPr>
          <p:txBody>
            <a:bodyPr wrap="square" rtlCol="0">
              <a:spAutoFit/>
            </a:bodyPr>
            <a:lstStyle/>
            <a:p>
              <a:r>
                <a:rPr lang="ko-KR" altLang="en-US" sz="2400" dirty="0">
                  <a:solidFill>
                    <a:schemeClr val="bg1"/>
                  </a:solidFill>
                  <a:latin typeface="KoPub돋움체 Light" panose="00000300000000000000" pitchFamily="2" charset="-127"/>
                  <a:ea typeface="KoPub돋움체 Light" panose="00000300000000000000" pitchFamily="2" charset="-127"/>
                </a:rPr>
                <a:t>미생물의 이해와 이용방법</a:t>
              </a:r>
            </a:p>
          </p:txBody>
        </p:sp>
      </p:grpSp>
    </p:spTree>
    <p:extLst>
      <p:ext uri="{BB962C8B-B14F-4D97-AF65-F5344CB8AC3E}">
        <p14:creationId xmlns:p14="http://schemas.microsoft.com/office/powerpoint/2010/main" val="561468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55A50A-29D8-C386-AB56-EEFE3945EDF8}"/>
              </a:ext>
            </a:extLst>
          </p:cNvPr>
          <p:cNvSpPr>
            <a:spLocks noGrp="1"/>
          </p:cNvSpPr>
          <p:nvPr>
            <p:ph type="title"/>
          </p:nvPr>
        </p:nvSpPr>
        <p:spPr/>
        <p:txBody>
          <a:bodyPr/>
          <a:lstStyle/>
          <a:p>
            <a:r>
              <a:rPr lang="ko-KR" altLang="en-US" dirty="0"/>
              <a:t>미생물을 사용하는 이유</a:t>
            </a:r>
          </a:p>
        </p:txBody>
      </p:sp>
      <p:sp>
        <p:nvSpPr>
          <p:cNvPr id="3" name="내용 개체 틀 2">
            <a:extLst>
              <a:ext uri="{FF2B5EF4-FFF2-40B4-BE49-F238E27FC236}">
                <a16:creationId xmlns:a16="http://schemas.microsoft.com/office/drawing/2014/main" id="{D42D1B8A-0D06-D525-878F-EB4DF5704FD0}"/>
              </a:ext>
            </a:extLst>
          </p:cNvPr>
          <p:cNvSpPr>
            <a:spLocks noGrp="1"/>
          </p:cNvSpPr>
          <p:nvPr>
            <p:ph idx="1"/>
          </p:nvPr>
        </p:nvSpPr>
        <p:spPr>
          <a:xfrm>
            <a:off x="614257" y="5249714"/>
            <a:ext cx="3535437" cy="781413"/>
          </a:xfrm>
        </p:spPr>
        <p:txBody>
          <a:bodyPr>
            <a:normAutofit/>
          </a:bodyPr>
          <a:lstStyle/>
          <a:p>
            <a:r>
              <a:rPr lang="ko-KR" altLang="en-US" dirty="0">
                <a:solidFill>
                  <a:schemeClr val="bg1"/>
                </a:solidFill>
              </a:rPr>
              <a:t>화학농약의 잔류 독성에 대한 인체 위해성</a:t>
            </a:r>
          </a:p>
        </p:txBody>
      </p:sp>
      <p:sp>
        <p:nvSpPr>
          <p:cNvPr id="4" name="내용 개체 틀 2">
            <a:extLst>
              <a:ext uri="{FF2B5EF4-FFF2-40B4-BE49-F238E27FC236}">
                <a16:creationId xmlns:a16="http://schemas.microsoft.com/office/drawing/2014/main" id="{C47F5B90-87B5-CFB0-43D7-CDB879BBCB52}"/>
              </a:ext>
            </a:extLst>
          </p:cNvPr>
          <p:cNvSpPr txBox="1">
            <a:spLocks/>
          </p:cNvSpPr>
          <p:nvPr/>
        </p:nvSpPr>
        <p:spPr>
          <a:xfrm>
            <a:off x="437706" y="3399271"/>
            <a:ext cx="2844842" cy="467312"/>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solidFill>
                  <a:schemeClr val="bg1"/>
                </a:solidFill>
              </a:rPr>
              <a:t>친환경농산물 선호</a:t>
            </a:r>
          </a:p>
        </p:txBody>
      </p:sp>
      <p:sp>
        <p:nvSpPr>
          <p:cNvPr id="5" name="내용 개체 틀 2">
            <a:extLst>
              <a:ext uri="{FF2B5EF4-FFF2-40B4-BE49-F238E27FC236}">
                <a16:creationId xmlns:a16="http://schemas.microsoft.com/office/drawing/2014/main" id="{E7BBEA38-3CD0-57B5-0D8C-14BC6C44BC81}"/>
              </a:ext>
            </a:extLst>
          </p:cNvPr>
          <p:cNvSpPr txBox="1">
            <a:spLocks/>
          </p:cNvSpPr>
          <p:nvPr/>
        </p:nvSpPr>
        <p:spPr>
          <a:xfrm>
            <a:off x="8427007" y="2278339"/>
            <a:ext cx="3348877" cy="467312"/>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solidFill>
                  <a:schemeClr val="bg1"/>
                </a:solidFill>
              </a:rPr>
              <a:t>화학농약 및 비료절감</a:t>
            </a:r>
          </a:p>
        </p:txBody>
      </p:sp>
      <p:sp>
        <p:nvSpPr>
          <p:cNvPr id="6" name="내용 개체 틀 2">
            <a:extLst>
              <a:ext uri="{FF2B5EF4-FFF2-40B4-BE49-F238E27FC236}">
                <a16:creationId xmlns:a16="http://schemas.microsoft.com/office/drawing/2014/main" id="{CCA35033-8F50-017A-33E7-C55767CA65A6}"/>
              </a:ext>
            </a:extLst>
          </p:cNvPr>
          <p:cNvSpPr txBox="1">
            <a:spLocks/>
          </p:cNvSpPr>
          <p:nvPr/>
        </p:nvSpPr>
        <p:spPr>
          <a:xfrm>
            <a:off x="287201" y="1172588"/>
            <a:ext cx="3535437" cy="843552"/>
          </a:xfrm>
          <a:prstGeom prst="rect">
            <a:avLst/>
          </a:prstGeom>
          <a:ln>
            <a:noFill/>
          </a:ln>
        </p:spPr>
        <p:txBody>
          <a:bodyPr vert="horz" lIns="91440" tIns="45720" rIns="91440" bIns="45720" rtlCol="0">
            <a:normAutofit fontScale="925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ko-KR" altLang="en-US" dirty="0">
                <a:solidFill>
                  <a:schemeClr val="bg1"/>
                </a:solidFill>
              </a:rPr>
              <a:t>비료의 경우 </a:t>
            </a:r>
            <a:r>
              <a:rPr lang="ko-KR" altLang="en-US" dirty="0" err="1">
                <a:solidFill>
                  <a:schemeClr val="bg1"/>
                </a:solidFill>
              </a:rPr>
              <a:t>과다사용하여</a:t>
            </a:r>
            <a:r>
              <a:rPr lang="ko-KR" altLang="en-US" dirty="0">
                <a:solidFill>
                  <a:schemeClr val="bg1"/>
                </a:solidFill>
              </a:rPr>
              <a:t> </a:t>
            </a:r>
            <a:r>
              <a:rPr lang="ko-KR" altLang="en-US" dirty="0" err="1">
                <a:solidFill>
                  <a:schemeClr val="bg1"/>
                </a:solidFill>
              </a:rPr>
              <a:t>토양염류</a:t>
            </a:r>
            <a:r>
              <a:rPr lang="ko-KR" altLang="en-US" dirty="0">
                <a:solidFill>
                  <a:schemeClr val="bg1"/>
                </a:solidFill>
              </a:rPr>
              <a:t> 집적 및 환경오염</a:t>
            </a:r>
          </a:p>
        </p:txBody>
      </p:sp>
      <p:pic>
        <p:nvPicPr>
          <p:cNvPr id="1026" name="Picture 2" descr="Pin on COVID-19(Free Download Coronavirus Ilustration)">
            <a:extLst>
              <a:ext uri="{FF2B5EF4-FFF2-40B4-BE49-F238E27FC236}">
                <a16:creationId xmlns:a16="http://schemas.microsoft.com/office/drawing/2014/main" id="{7B6BB172-AD46-BF96-69AF-37C82EE5A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0" y="1809750"/>
            <a:ext cx="3238500" cy="32385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5A8B8898-9FF9-CF2D-A3B9-B471EBDD463E}"/>
              </a:ext>
            </a:extLst>
          </p:cNvPr>
          <p:cNvCxnSpPr/>
          <p:nvPr/>
        </p:nvCxnSpPr>
        <p:spPr>
          <a:xfrm>
            <a:off x="7715250" y="2016140"/>
            <a:ext cx="683849" cy="481733"/>
          </a:xfrm>
          <a:prstGeom prst="bentConnector3">
            <a:avLst/>
          </a:prstGeom>
          <a:ln w="22225">
            <a:solidFill>
              <a:srgbClr val="13506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6688E75E-95E4-9409-125D-F1943A8636DF}"/>
              </a:ext>
            </a:extLst>
          </p:cNvPr>
          <p:cNvCxnSpPr>
            <a:cxnSpLocks/>
          </p:cNvCxnSpPr>
          <p:nvPr/>
        </p:nvCxnSpPr>
        <p:spPr>
          <a:xfrm rot="10800000">
            <a:off x="3692494" y="1515595"/>
            <a:ext cx="914400" cy="914400"/>
          </a:xfrm>
          <a:prstGeom prst="bentConnector3">
            <a:avLst/>
          </a:prstGeom>
          <a:ln w="34925">
            <a:solidFill>
              <a:srgbClr val="13506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D2CF3CD-9820-AA62-D26F-88D81F69AE21}"/>
              </a:ext>
            </a:extLst>
          </p:cNvPr>
          <p:cNvCxnSpPr>
            <a:cxnSpLocks/>
          </p:cNvCxnSpPr>
          <p:nvPr/>
        </p:nvCxnSpPr>
        <p:spPr>
          <a:xfrm flipH="1" flipV="1">
            <a:off x="3440886" y="3617280"/>
            <a:ext cx="1122193" cy="129530"/>
          </a:xfrm>
          <a:prstGeom prst="straightConnector1">
            <a:avLst/>
          </a:prstGeom>
          <a:ln w="28575">
            <a:solidFill>
              <a:srgbClr val="135063"/>
            </a:solidFill>
            <a:tailEnd type="triangle"/>
          </a:ln>
        </p:spPr>
        <p:style>
          <a:lnRef idx="1">
            <a:schemeClr val="accent1"/>
          </a:lnRef>
          <a:fillRef idx="0">
            <a:schemeClr val="accent1"/>
          </a:fillRef>
          <a:effectRef idx="0">
            <a:schemeClr val="accent1"/>
          </a:effectRef>
          <a:fontRef idx="minor">
            <a:schemeClr val="tx1"/>
          </a:fontRef>
        </p:style>
      </p:cxnSp>
      <p:sp>
        <p:nvSpPr>
          <p:cNvPr id="16" name="내용 개체 틀 2">
            <a:extLst>
              <a:ext uri="{FF2B5EF4-FFF2-40B4-BE49-F238E27FC236}">
                <a16:creationId xmlns:a16="http://schemas.microsoft.com/office/drawing/2014/main" id="{BFC33E7A-634C-89F6-DB13-28BE3BAA992E}"/>
              </a:ext>
            </a:extLst>
          </p:cNvPr>
          <p:cNvSpPr txBox="1">
            <a:spLocks/>
          </p:cNvSpPr>
          <p:nvPr/>
        </p:nvSpPr>
        <p:spPr>
          <a:xfrm>
            <a:off x="7553494" y="5571408"/>
            <a:ext cx="4638505" cy="98048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solidFill>
                  <a:schemeClr val="bg1"/>
                </a:solidFill>
              </a:rPr>
              <a:t>화학농약의 내성을 가진 저항성균 출현 및 병해충 발생</a:t>
            </a:r>
          </a:p>
        </p:txBody>
      </p:sp>
      <p:sp>
        <p:nvSpPr>
          <p:cNvPr id="17" name="내용 개체 틀 2">
            <a:extLst>
              <a:ext uri="{FF2B5EF4-FFF2-40B4-BE49-F238E27FC236}">
                <a16:creationId xmlns:a16="http://schemas.microsoft.com/office/drawing/2014/main" id="{6C46553A-66B3-84AE-724D-BED119FBE7AC}"/>
              </a:ext>
            </a:extLst>
          </p:cNvPr>
          <p:cNvSpPr txBox="1">
            <a:spLocks/>
          </p:cNvSpPr>
          <p:nvPr/>
        </p:nvSpPr>
        <p:spPr>
          <a:xfrm>
            <a:off x="8240409" y="3828495"/>
            <a:ext cx="3535475" cy="643402"/>
          </a:xfrm>
          <a:prstGeom prst="rect">
            <a:avLst/>
          </a:prstGeom>
        </p:spPr>
        <p:txBody>
          <a:bodyPr vert="horz" lIns="91440" tIns="45720" rIns="91440" bIns="45720" rtlCol="0">
            <a:normAutofit fontScale="92500"/>
          </a:bodyPr>
          <a:lstStyle>
            <a:lvl1pPr marL="228600" indent="-228600" algn="l" defTabSz="914400" rtl="0" eaLnBrk="1" latinLnBrk="1" hangingPunct="1">
              <a:lnSpc>
                <a:spcPct val="90000"/>
              </a:lnSpc>
              <a:spcBef>
                <a:spcPts val="1000"/>
              </a:spcBef>
              <a:buFont typeface="Arial" panose="020B0604020202020204" pitchFamily="34" charset="0"/>
              <a:buChar char="•"/>
              <a:defRPr sz="2400" kern="1200" spc="-150">
                <a:solidFill>
                  <a:schemeClr val="tx1"/>
                </a:solidFill>
                <a:latin typeface="경기천년제목 Light"/>
                <a:ea typeface="KoPub바탕체 Light" panose="000003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바탕체 Light" panose="000003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바탕체 Light" panose="000003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바탕체 Light" panose="000003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solidFill>
                  <a:schemeClr val="bg1"/>
                </a:solidFill>
              </a:rPr>
              <a:t>토양개량 및 </a:t>
            </a:r>
            <a:r>
              <a:rPr lang="ko-KR" altLang="en-US" dirty="0" err="1">
                <a:solidFill>
                  <a:schemeClr val="bg1"/>
                </a:solidFill>
              </a:rPr>
              <a:t>작물생육촉진</a:t>
            </a:r>
            <a:endParaRPr lang="ko-KR" altLang="en-US" dirty="0">
              <a:solidFill>
                <a:schemeClr val="bg1"/>
              </a:solidFill>
            </a:endParaRPr>
          </a:p>
        </p:txBody>
      </p:sp>
      <p:cxnSp>
        <p:nvCxnSpPr>
          <p:cNvPr id="22" name="연결선: 꺾임 21">
            <a:extLst>
              <a:ext uri="{FF2B5EF4-FFF2-40B4-BE49-F238E27FC236}">
                <a16:creationId xmlns:a16="http://schemas.microsoft.com/office/drawing/2014/main" id="{4C0B39F2-D9F9-0EF0-3C81-0C6991E946CB}"/>
              </a:ext>
            </a:extLst>
          </p:cNvPr>
          <p:cNvCxnSpPr>
            <a:cxnSpLocks/>
          </p:cNvCxnSpPr>
          <p:nvPr/>
        </p:nvCxnSpPr>
        <p:spPr>
          <a:xfrm>
            <a:off x="7667578" y="3247235"/>
            <a:ext cx="701786" cy="619350"/>
          </a:xfrm>
          <a:prstGeom prst="bentConnector3">
            <a:avLst/>
          </a:prstGeom>
          <a:ln w="19050">
            <a:solidFill>
              <a:srgbClr val="13506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E3016B16-DF79-4F80-676F-7B9C444E4993}"/>
              </a:ext>
            </a:extLst>
          </p:cNvPr>
          <p:cNvCxnSpPr>
            <a:cxnSpLocks/>
          </p:cNvCxnSpPr>
          <p:nvPr/>
        </p:nvCxnSpPr>
        <p:spPr>
          <a:xfrm rot="10800000" flipV="1">
            <a:off x="4045663" y="5048250"/>
            <a:ext cx="843033" cy="491676"/>
          </a:xfrm>
          <a:prstGeom prst="curvedConnector3">
            <a:avLst/>
          </a:prstGeom>
          <a:ln w="19050">
            <a:solidFill>
              <a:srgbClr val="13506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연결선: 구부러짐 28">
            <a:extLst>
              <a:ext uri="{FF2B5EF4-FFF2-40B4-BE49-F238E27FC236}">
                <a16:creationId xmlns:a16="http://schemas.microsoft.com/office/drawing/2014/main" id="{D1E70D65-C4FF-5536-A03E-B978988FE71A}"/>
              </a:ext>
            </a:extLst>
          </p:cNvPr>
          <p:cNvCxnSpPr>
            <a:cxnSpLocks/>
          </p:cNvCxnSpPr>
          <p:nvPr/>
        </p:nvCxnSpPr>
        <p:spPr>
          <a:xfrm rot="16200000" flipH="1">
            <a:off x="7580599" y="4980134"/>
            <a:ext cx="624468" cy="173959"/>
          </a:xfrm>
          <a:prstGeom prst="curvedConnector3">
            <a:avLst/>
          </a:prstGeom>
          <a:ln w="19050">
            <a:solidFill>
              <a:srgbClr val="13506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017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559607" y="359335"/>
            <a:ext cx="5020236" cy="643403"/>
          </a:xfrm>
        </p:spPr>
        <p:txBody>
          <a:bodyPr/>
          <a:lstStyle/>
          <a:p>
            <a:r>
              <a:rPr lang="ko-KR" altLang="en-US" dirty="0"/>
              <a:t>미생물의 이해</a:t>
            </a:r>
          </a:p>
        </p:txBody>
      </p:sp>
      <p:sp>
        <p:nvSpPr>
          <p:cNvPr id="3" name="내용 개체 틀 2"/>
          <p:cNvSpPr>
            <a:spLocks noGrp="1"/>
          </p:cNvSpPr>
          <p:nvPr>
            <p:ph idx="1"/>
          </p:nvPr>
        </p:nvSpPr>
        <p:spPr>
          <a:xfrm>
            <a:off x="864146" y="914400"/>
            <a:ext cx="2407228" cy="516237"/>
          </a:xfrm>
        </p:spPr>
        <p:txBody>
          <a:bodyPr/>
          <a:lstStyle/>
          <a:p>
            <a:pPr marL="0" indent="0">
              <a:buNone/>
            </a:pPr>
            <a:r>
              <a:rPr lang="ko-KR" altLang="en-US" dirty="0">
                <a:solidFill>
                  <a:schemeClr val="bg1"/>
                </a:solidFill>
                <a:latin typeface="경기천년바탕 Bold" panose="02020803020101020101" pitchFamily="18" charset="-127"/>
                <a:ea typeface="경기천년바탕 Bold" panose="02020803020101020101" pitchFamily="18" charset="-127"/>
              </a:rPr>
              <a:t>  미생물이란 </a:t>
            </a:r>
            <a:r>
              <a:rPr lang="en-US" altLang="ko-KR" dirty="0">
                <a:solidFill>
                  <a:schemeClr val="bg1"/>
                </a:solidFill>
                <a:latin typeface="경기천년바탕 Bold" panose="02020803020101020101" pitchFamily="18" charset="-127"/>
                <a:ea typeface="경기천년바탕 Bold" panose="02020803020101020101" pitchFamily="18" charset="-127"/>
              </a:rPr>
              <a:t>?</a:t>
            </a:r>
            <a:endParaRPr lang="ko-KR" altLang="en-US" dirty="0">
              <a:solidFill>
                <a:schemeClr val="bg1"/>
              </a:solidFill>
              <a:latin typeface="경기천년바탕 Bold" panose="02020803020101020101" pitchFamily="18" charset="-127"/>
              <a:ea typeface="경기천년바탕 Bold" panose="02020803020101020101" pitchFamily="18" charset="-127"/>
            </a:endParaRPr>
          </a:p>
        </p:txBody>
      </p:sp>
      <p:sp>
        <p:nvSpPr>
          <p:cNvPr id="4" name="TextBox 3"/>
          <p:cNvSpPr txBox="1"/>
          <p:nvPr/>
        </p:nvSpPr>
        <p:spPr>
          <a:xfrm>
            <a:off x="848560" y="1646990"/>
            <a:ext cx="10757189" cy="1007968"/>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p:spPr>
        <p:txBody>
          <a:bodyPr wrap="square" tIns="0" rtlCol="0" anchor="ctr">
            <a:spAutoFit/>
          </a:bodyPr>
          <a:lstStyle/>
          <a:p>
            <a:pPr>
              <a:lnSpc>
                <a:spcPct val="150000"/>
              </a:lnSpc>
            </a:pPr>
            <a:r>
              <a:rPr lang="ko-KR" altLang="en-US" sz="2400" dirty="0">
                <a:ea typeface="KoPub바탕체 Light" panose="00000300000000000000" pitchFamily="2" charset="-127"/>
              </a:rPr>
              <a:t>  </a:t>
            </a:r>
            <a:r>
              <a:rPr lang="ko-KR" altLang="en-US" sz="2000" dirty="0">
                <a:latin typeface="경기천년바탕 Bold" panose="02020803020101020101" pitchFamily="18" charset="-127"/>
                <a:ea typeface="경기천년바탕 Bold" panose="02020803020101020101" pitchFamily="18" charset="-127"/>
              </a:rPr>
              <a:t>미생물</a:t>
            </a:r>
            <a:r>
              <a:rPr lang="en-US" altLang="ko-KR" sz="2000" dirty="0">
                <a:latin typeface="경기천년바탕 Bold" panose="02020803020101020101" pitchFamily="18" charset="-127"/>
                <a:ea typeface="경기천년바탕 Bold" panose="02020803020101020101" pitchFamily="18" charset="-127"/>
              </a:rPr>
              <a:t>(</a:t>
            </a:r>
            <a:r>
              <a:rPr lang="ko-KR" altLang="en-US" sz="2000" dirty="0">
                <a:latin typeface="경기천년바탕 Bold" panose="02020803020101020101" pitchFamily="18" charset="-127"/>
                <a:ea typeface="경기천년바탕 Bold" panose="02020803020101020101" pitchFamily="18" charset="-127"/>
              </a:rPr>
              <a:t>微生物</a:t>
            </a:r>
            <a:r>
              <a:rPr lang="en-US" altLang="ko-KR" sz="2000" dirty="0">
                <a:latin typeface="경기천년바탕 Bold" panose="02020803020101020101" pitchFamily="18" charset="-127"/>
                <a:ea typeface="경기천년바탕 Bold" panose="02020803020101020101" pitchFamily="18" charset="-127"/>
              </a:rPr>
              <a:t>) </a:t>
            </a:r>
            <a:r>
              <a:rPr lang="ko-KR" altLang="en-US" sz="2000" dirty="0">
                <a:latin typeface="경기천년바탕 Bold" panose="02020803020101020101" pitchFamily="18" charset="-127"/>
                <a:ea typeface="경기천년바탕 Bold" panose="02020803020101020101" pitchFamily="18" charset="-127"/>
              </a:rPr>
              <a:t>은 육안으로 관찰하기 힘든 생물체이며</a:t>
            </a:r>
            <a:r>
              <a:rPr lang="en-US" altLang="ko-KR" sz="2000" dirty="0">
                <a:latin typeface="경기천년바탕 Bold" panose="02020803020101020101" pitchFamily="18" charset="-127"/>
                <a:ea typeface="경기천년바탕 Bold" panose="02020803020101020101" pitchFamily="18" charset="-127"/>
              </a:rPr>
              <a:t>, </a:t>
            </a:r>
          </a:p>
          <a:p>
            <a:pPr>
              <a:lnSpc>
                <a:spcPct val="150000"/>
              </a:lnSpc>
            </a:pPr>
            <a:r>
              <a:rPr lang="en-US" altLang="ko-KR" sz="2000" dirty="0">
                <a:latin typeface="경기천년바탕 Bold" panose="02020803020101020101" pitchFamily="18" charset="-127"/>
                <a:ea typeface="경기천년바탕 Bold" panose="02020803020101020101" pitchFamily="18" charset="-127"/>
              </a:rPr>
              <a:t>   </a:t>
            </a:r>
            <a:r>
              <a:rPr lang="ko-KR" altLang="en-US" sz="2000" dirty="0">
                <a:latin typeface="경기천년바탕 Bold" panose="02020803020101020101" pitchFamily="18" charset="-127"/>
                <a:ea typeface="경기천년바탕 Bold" panose="02020803020101020101" pitchFamily="18" charset="-127"/>
              </a:rPr>
              <a:t>그 종류로는 </a:t>
            </a:r>
            <a:r>
              <a:rPr lang="en-US" altLang="ko-KR" sz="2000" dirty="0">
                <a:latin typeface="경기천년바탕 Bold" panose="02020803020101020101" pitchFamily="18" charset="-127"/>
                <a:ea typeface="경기천년바탕 Bold" panose="02020803020101020101" pitchFamily="18" charset="-127"/>
              </a:rPr>
              <a:t>  </a:t>
            </a:r>
            <a:r>
              <a:rPr lang="ko-KR" altLang="en-US" sz="2000" dirty="0">
                <a:latin typeface="경기천년바탕 Bold" panose="02020803020101020101" pitchFamily="18" charset="-127"/>
                <a:ea typeface="경기천년바탕 Bold" panose="02020803020101020101" pitchFamily="18" charset="-127"/>
              </a:rPr>
              <a:t>바이러스 </a:t>
            </a:r>
            <a:r>
              <a:rPr lang="en-US" altLang="ko-KR" sz="2000" dirty="0">
                <a:latin typeface="경기천년바탕 Bold" panose="02020803020101020101" pitchFamily="18" charset="-127"/>
                <a:ea typeface="경기천년바탕 Bold" panose="02020803020101020101" pitchFamily="18" charset="-127"/>
              </a:rPr>
              <a:t>, </a:t>
            </a:r>
            <a:r>
              <a:rPr lang="ko-KR" altLang="en-US" sz="2000" dirty="0">
                <a:latin typeface="경기천년바탕 Bold" panose="02020803020101020101" pitchFamily="18" charset="-127"/>
                <a:ea typeface="경기천년바탕 Bold" panose="02020803020101020101" pitchFamily="18" charset="-127"/>
              </a:rPr>
              <a:t>곰팡이균</a:t>
            </a:r>
            <a:r>
              <a:rPr lang="en-US" altLang="ko-KR" sz="2000" dirty="0">
                <a:latin typeface="경기천년바탕 Bold" panose="02020803020101020101" pitchFamily="18" charset="-127"/>
                <a:ea typeface="경기천년바탕 Bold" panose="02020803020101020101" pitchFamily="18" charset="-127"/>
              </a:rPr>
              <a:t>,  </a:t>
            </a:r>
            <a:r>
              <a:rPr lang="ko-KR" altLang="en-US" sz="2000" dirty="0" err="1">
                <a:latin typeface="경기천년바탕 Bold" panose="02020803020101020101" pitchFamily="18" charset="-127"/>
                <a:ea typeface="경기천년바탕 Bold" panose="02020803020101020101" pitchFamily="18" charset="-127"/>
              </a:rPr>
              <a:t>세균류</a:t>
            </a:r>
            <a:r>
              <a:rPr lang="en-US" altLang="ko-KR" sz="2000" dirty="0">
                <a:latin typeface="경기천년바탕 Bold" panose="02020803020101020101" pitchFamily="18" charset="-127"/>
                <a:ea typeface="경기천년바탕 Bold" panose="02020803020101020101" pitchFamily="18" charset="-127"/>
              </a:rPr>
              <a:t>(</a:t>
            </a:r>
            <a:r>
              <a:rPr lang="ko-KR" altLang="en-US" sz="2000" dirty="0">
                <a:latin typeface="경기천년바탕 Bold" panose="02020803020101020101" pitchFamily="18" charset="-127"/>
                <a:ea typeface="경기천년바탕 Bold" panose="02020803020101020101" pitchFamily="18" charset="-127"/>
              </a:rPr>
              <a:t>박테리아</a:t>
            </a:r>
            <a:r>
              <a:rPr lang="en-US" altLang="ko-KR" sz="2000" dirty="0">
                <a:latin typeface="경기천년바탕 Bold" panose="02020803020101020101" pitchFamily="18" charset="-127"/>
                <a:ea typeface="경기천년바탕 Bold" panose="02020803020101020101" pitchFamily="18" charset="-127"/>
              </a:rPr>
              <a:t>)</a:t>
            </a:r>
            <a:r>
              <a:rPr lang="ko-KR" altLang="en-US" sz="2000" dirty="0">
                <a:latin typeface="경기천년바탕 Bold" panose="02020803020101020101" pitchFamily="18" charset="-127"/>
                <a:ea typeface="경기천년바탕 Bold" panose="02020803020101020101" pitchFamily="18" charset="-127"/>
              </a:rPr>
              <a:t> 등이 있다</a:t>
            </a:r>
            <a:r>
              <a:rPr lang="en-US" altLang="ko-KR" sz="2000" dirty="0">
                <a:latin typeface="경기천년바탕 Regular"/>
                <a:ea typeface="KoPub바탕체 Light" panose="00000300000000000000" pitchFamily="2" charset="-127"/>
              </a:rPr>
              <a:t>.</a:t>
            </a:r>
            <a:r>
              <a:rPr lang="ko-KR" altLang="en-US" sz="2000" dirty="0">
                <a:latin typeface="경기천년바탕 Regular"/>
                <a:ea typeface="KoPub바탕체 Light" panose="00000300000000000000" pitchFamily="2" charset="-127"/>
              </a:rPr>
              <a:t> </a:t>
            </a:r>
          </a:p>
        </p:txBody>
      </p:sp>
      <p:pic>
        <p:nvPicPr>
          <p:cNvPr id="1028" name="Picture 4" descr="https://search.pstatic.net/common/?src=http%3A%2F%2Fblogfiles.naver.net%2FMjAyMTAyMDVfMTMx%2FMDAxNjEyNTEyMjEyMzMx.gNflFZWMDMrs88ayG5BCojx4vCw8GOZpg0DKzmyY0acg.gPiEDKt0UPUGykSCKAKvoP8EuymE0wpRcIaZfeyI0rIg.JPEG.hyangdong_ent%2F1.jpg&amp;type=sc960_8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560" y="3254560"/>
            <a:ext cx="3629451" cy="24858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earch.pstatic.net/common/?src=http%3A%2F%2Fblogfiles.naver.net%2F20130309_107%2Fkyunglock_1362807713336WWuqp_JPEG%2FImagesl400-8.jpg&amp;type=sc960_8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554" y="3254560"/>
            <a:ext cx="3601001" cy="24858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earch.pstatic.net/common/?src=http%3A%2F%2Fblogfiles.naver.net%2F20150316_126%2Fmedimer_1426485190685gRyKf_JPEG%2Fcancerhana_tistory_com_20150316_145125.jpg&amp;type=sc960_8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097" y="3254560"/>
            <a:ext cx="3557553" cy="24858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34143" y="5875163"/>
            <a:ext cx="2238375" cy="400110"/>
          </a:xfrm>
          <a:prstGeom prst="rect">
            <a:avLst/>
          </a:prstGeom>
          <a:noFill/>
        </p:spPr>
        <p:txBody>
          <a:bodyPr wrap="square" rtlCol="0">
            <a:spAutoFit/>
          </a:bodyPr>
          <a:lstStyle/>
          <a:p>
            <a:r>
              <a:rPr lang="ko-KR" altLang="en-US" sz="1600" dirty="0">
                <a:solidFill>
                  <a:schemeClr val="bg1"/>
                </a:solidFill>
                <a:ea typeface="KoPub바탕체 Light" panose="00000300000000000000" pitchFamily="2" charset="-127"/>
              </a:rPr>
              <a:t>           </a:t>
            </a:r>
            <a:r>
              <a:rPr lang="ko-KR" altLang="en-US" sz="2000" dirty="0">
                <a:solidFill>
                  <a:schemeClr val="bg1"/>
                </a:solidFill>
                <a:ea typeface="KoPub바탕체 Light" panose="00000300000000000000" pitchFamily="2" charset="-127"/>
              </a:rPr>
              <a:t>바이러스</a:t>
            </a:r>
            <a:endParaRPr lang="ko-KR" altLang="en-US" dirty="0">
              <a:ea typeface="KoPub바탕체 Light" panose="00000300000000000000" pitchFamily="2" charset="-127"/>
            </a:endParaRPr>
          </a:p>
        </p:txBody>
      </p:sp>
      <p:sp>
        <p:nvSpPr>
          <p:cNvPr id="14" name="TextBox 13"/>
          <p:cNvSpPr txBox="1"/>
          <p:nvPr/>
        </p:nvSpPr>
        <p:spPr>
          <a:xfrm>
            <a:off x="5811512" y="5875163"/>
            <a:ext cx="1398913" cy="400110"/>
          </a:xfrm>
          <a:prstGeom prst="rect">
            <a:avLst/>
          </a:prstGeom>
          <a:noFill/>
        </p:spPr>
        <p:txBody>
          <a:bodyPr wrap="square" rtlCol="0">
            <a:spAutoFit/>
          </a:bodyPr>
          <a:lstStyle/>
          <a:p>
            <a:r>
              <a:rPr lang="ko-KR" altLang="en-US" sz="2000" dirty="0" err="1">
                <a:solidFill>
                  <a:schemeClr val="bg1"/>
                </a:solidFill>
                <a:ea typeface="KoPub바탕체 Light" panose="00000300000000000000" pitchFamily="2" charset="-127"/>
              </a:rPr>
              <a:t>곰팡이균</a:t>
            </a:r>
            <a:endParaRPr lang="ko-KR" altLang="en-US" sz="2000" dirty="0">
              <a:solidFill>
                <a:schemeClr val="bg1"/>
              </a:solidFill>
              <a:ea typeface="KoPub바탕체 Light" panose="00000300000000000000" pitchFamily="2" charset="-127"/>
            </a:endParaRPr>
          </a:p>
        </p:txBody>
      </p:sp>
      <p:sp>
        <p:nvSpPr>
          <p:cNvPr id="15" name="TextBox 14"/>
          <p:cNvSpPr txBox="1"/>
          <p:nvPr/>
        </p:nvSpPr>
        <p:spPr>
          <a:xfrm>
            <a:off x="9349419" y="5844385"/>
            <a:ext cx="1856113" cy="400110"/>
          </a:xfrm>
          <a:prstGeom prst="rect">
            <a:avLst/>
          </a:prstGeom>
          <a:noFill/>
        </p:spPr>
        <p:txBody>
          <a:bodyPr wrap="square" rtlCol="0">
            <a:spAutoFit/>
          </a:bodyPr>
          <a:lstStyle/>
          <a:p>
            <a:r>
              <a:rPr lang="ko-KR" altLang="en-US" sz="2000" dirty="0">
                <a:solidFill>
                  <a:schemeClr val="bg1"/>
                </a:solidFill>
                <a:ea typeface="KoPub바탕체 Light" panose="00000300000000000000" pitchFamily="2" charset="-127"/>
              </a:rPr>
              <a:t>세균</a:t>
            </a:r>
            <a:r>
              <a:rPr lang="en-US" altLang="ko-KR" sz="2000" dirty="0">
                <a:solidFill>
                  <a:schemeClr val="bg1"/>
                </a:solidFill>
                <a:ea typeface="KoPub바탕체 Light" panose="00000300000000000000" pitchFamily="2" charset="-127"/>
              </a:rPr>
              <a:t>(</a:t>
            </a:r>
            <a:r>
              <a:rPr lang="ko-KR" altLang="en-US" sz="2000" dirty="0">
                <a:solidFill>
                  <a:schemeClr val="bg1"/>
                </a:solidFill>
                <a:ea typeface="KoPub바탕체 Light" panose="00000300000000000000" pitchFamily="2" charset="-127"/>
              </a:rPr>
              <a:t>박테리아</a:t>
            </a:r>
            <a:r>
              <a:rPr lang="en-US" altLang="ko-KR" sz="2000" dirty="0">
                <a:solidFill>
                  <a:schemeClr val="bg1"/>
                </a:solidFill>
                <a:ea typeface="KoPub바탕체 Light" panose="00000300000000000000" pitchFamily="2" charset="-127"/>
              </a:rPr>
              <a:t>)</a:t>
            </a:r>
            <a:endParaRPr lang="ko-KR" altLang="en-US" sz="2000" dirty="0">
              <a:solidFill>
                <a:schemeClr val="bg1"/>
              </a:solidFill>
              <a:ea typeface="KoPub바탕체 Light" panose="00000300000000000000" pitchFamily="2" charset="-127"/>
            </a:endParaRPr>
          </a:p>
        </p:txBody>
      </p:sp>
      <p:cxnSp>
        <p:nvCxnSpPr>
          <p:cNvPr id="10" name="직선 연결선 9"/>
          <p:cNvCxnSpPr/>
          <p:nvPr/>
        </p:nvCxnSpPr>
        <p:spPr>
          <a:xfrm>
            <a:off x="864146" y="914400"/>
            <a:ext cx="0" cy="457200"/>
          </a:xfrm>
          <a:prstGeom prst="line">
            <a:avLst/>
          </a:prstGeom>
          <a:ln w="76200">
            <a:solidFill>
              <a:srgbClr val="1350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555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F00282F-8F7E-2694-8BF1-B305DB590C9C}"/>
              </a:ext>
            </a:extLst>
          </p:cNvPr>
          <p:cNvGrpSpPr/>
          <p:nvPr/>
        </p:nvGrpSpPr>
        <p:grpSpPr>
          <a:xfrm>
            <a:off x="3190327" y="2256743"/>
            <a:ext cx="4680641" cy="698594"/>
            <a:chOff x="3205533" y="3079703"/>
            <a:chExt cx="4680641" cy="698594"/>
          </a:xfrm>
        </p:grpSpPr>
        <p:sp>
          <p:nvSpPr>
            <p:cNvPr id="5" name="타원 4">
              <a:extLst>
                <a:ext uri="{FF2B5EF4-FFF2-40B4-BE49-F238E27FC236}">
                  <a16:creationId xmlns:a16="http://schemas.microsoft.com/office/drawing/2014/main" id="{EFD671AB-3D61-CB5E-0CF3-081C33079840}"/>
                </a:ext>
              </a:extLst>
            </p:cNvPr>
            <p:cNvSpPr/>
            <p:nvPr/>
          </p:nvSpPr>
          <p:spPr>
            <a:xfrm>
              <a:off x="3205533" y="3079703"/>
              <a:ext cx="730624" cy="698594"/>
            </a:xfrm>
            <a:prstGeom prst="ellipse">
              <a:avLst/>
            </a:prstGeom>
            <a:solidFill>
              <a:srgbClr val="27272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Bahnschrift Condensed" panose="020B0502040204020203" pitchFamily="34" charset="0"/>
                  <a:ea typeface="KoPub바탕체 Light" panose="00000300000000000000" pitchFamily="2" charset="-127"/>
                </a:rPr>
                <a:t>01</a:t>
              </a:r>
              <a:endParaRPr lang="ko-KR" altLang="en-US" sz="2800" dirty="0">
                <a:latin typeface="Bahnschrift Condensed" panose="020B0502040204020203" pitchFamily="34" charset="0"/>
                <a:ea typeface="KoPub바탕체 Light" panose="00000300000000000000" pitchFamily="2" charset="-127"/>
              </a:endParaRPr>
            </a:p>
          </p:txBody>
        </p:sp>
        <p:sp>
          <p:nvSpPr>
            <p:cNvPr id="6" name="TextBox 5">
              <a:extLst>
                <a:ext uri="{FF2B5EF4-FFF2-40B4-BE49-F238E27FC236}">
                  <a16:creationId xmlns:a16="http://schemas.microsoft.com/office/drawing/2014/main" id="{6A38DBC9-8A01-5338-1A65-4269C111995C}"/>
                </a:ext>
              </a:extLst>
            </p:cNvPr>
            <p:cNvSpPr txBox="1"/>
            <p:nvPr/>
          </p:nvSpPr>
          <p:spPr>
            <a:xfrm>
              <a:off x="4116515" y="3198168"/>
              <a:ext cx="3769659" cy="461665"/>
            </a:xfrm>
            <a:prstGeom prst="rect">
              <a:avLst/>
            </a:prstGeom>
            <a:noFill/>
          </p:spPr>
          <p:txBody>
            <a:bodyPr wrap="square" rtlCol="0">
              <a:spAutoFit/>
            </a:bodyPr>
            <a:lstStyle/>
            <a:p>
              <a:r>
                <a:rPr lang="ko-KR" altLang="en-US" sz="2400" dirty="0">
                  <a:solidFill>
                    <a:schemeClr val="bg1"/>
                  </a:solidFill>
                  <a:latin typeface="KoPub돋움체 Light" panose="00000300000000000000" pitchFamily="2" charset="-127"/>
                  <a:ea typeface="KoPub돋움체 Light" panose="00000300000000000000" pitchFamily="2" charset="-127"/>
                </a:rPr>
                <a:t>업무소개</a:t>
              </a:r>
            </a:p>
          </p:txBody>
        </p:sp>
      </p:grpSp>
    </p:spTree>
    <p:extLst>
      <p:ext uri="{BB962C8B-B14F-4D97-AF65-F5344CB8AC3E}">
        <p14:creationId xmlns:p14="http://schemas.microsoft.com/office/powerpoint/2010/main" val="2586541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미생물의 크기는 </a:t>
            </a:r>
            <a:r>
              <a:rPr lang="en-US" altLang="ko-KR" dirty="0"/>
              <a:t>?</a:t>
            </a:r>
            <a:endParaRPr lang="ko-KR" altLang="en-US" dirty="0"/>
          </a:p>
        </p:txBody>
      </p:sp>
      <p:pic>
        <p:nvPicPr>
          <p:cNvPr id="4" name="그림 4" descr="미생물크기.jpg">
            <a:extLst>
              <a:ext uri="{FF2B5EF4-FFF2-40B4-BE49-F238E27FC236}">
                <a16:creationId xmlns:a16="http://schemas.microsoft.com/office/drawing/2014/main" id="{319B0DBF-362A-48B2-9E77-C7354919F3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926" y="1186499"/>
            <a:ext cx="10725150" cy="567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그림 1">
            <a:extLst>
              <a:ext uri="{FF2B5EF4-FFF2-40B4-BE49-F238E27FC236}">
                <a16:creationId xmlns:a16="http://schemas.microsoft.com/office/drawing/2014/main" id="{7EDB30C0-D28B-450B-8700-D52FD47960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1468" y="3650545"/>
            <a:ext cx="5256658" cy="302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타원형 설명선 5">
            <a:extLst>
              <a:ext uri="{FF2B5EF4-FFF2-40B4-BE49-F238E27FC236}">
                <a16:creationId xmlns:a16="http://schemas.microsoft.com/office/drawing/2014/main" id="{A78148D5-250F-458B-86D5-D1468DAF4A52}"/>
              </a:ext>
            </a:extLst>
          </p:cNvPr>
          <p:cNvSpPr/>
          <p:nvPr/>
        </p:nvSpPr>
        <p:spPr bwMode="auto">
          <a:xfrm>
            <a:off x="7242176" y="1819275"/>
            <a:ext cx="3311525" cy="1363663"/>
          </a:xfrm>
          <a:prstGeom prst="wedgeEllipseCallout">
            <a:avLst>
              <a:gd name="adj1" fmla="val -4164"/>
              <a:gd name="adj2" fmla="val 7678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200" dirty="0">
                <a:solidFill>
                  <a:schemeClr val="bg1"/>
                </a:solidFill>
                <a:ea typeface="KoPub바탕체 Light" panose="00000300000000000000" pitchFamily="2" charset="-127"/>
              </a:rPr>
              <a:t>2,500</a:t>
            </a:r>
            <a:r>
              <a:rPr lang="ko-KR" altLang="en-US" sz="2200" dirty="0">
                <a:solidFill>
                  <a:schemeClr val="bg1"/>
                </a:solidFill>
                <a:ea typeface="KoPub바탕체 Light" panose="00000300000000000000" pitchFamily="2" charset="-127"/>
              </a:rPr>
              <a:t>개의 유산균을 쌓으면 쌀 </a:t>
            </a:r>
            <a:r>
              <a:rPr lang="en-US" altLang="ko-KR" sz="2200" dirty="0">
                <a:solidFill>
                  <a:schemeClr val="bg1"/>
                </a:solidFill>
                <a:ea typeface="KoPub바탕체 Light" panose="00000300000000000000" pitchFamily="2" charset="-127"/>
              </a:rPr>
              <a:t>1</a:t>
            </a:r>
            <a:r>
              <a:rPr lang="ko-KR" altLang="en-US" sz="2200" dirty="0">
                <a:solidFill>
                  <a:schemeClr val="bg1"/>
                </a:solidFill>
                <a:ea typeface="KoPub바탕체 Light" panose="00000300000000000000" pitchFamily="2" charset="-127"/>
              </a:rPr>
              <a:t>개의 크기</a:t>
            </a:r>
          </a:p>
        </p:txBody>
      </p:sp>
    </p:spTree>
    <p:extLst>
      <p:ext uri="{BB962C8B-B14F-4D97-AF65-F5344CB8AC3E}">
        <p14:creationId xmlns:p14="http://schemas.microsoft.com/office/powerpoint/2010/main" val="2133095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pc="-150" dirty="0" err="1"/>
              <a:t>우리주변</a:t>
            </a:r>
            <a:r>
              <a:rPr lang="ko-KR" altLang="en-US" spc="-150" dirty="0"/>
              <a:t> 속 미생물</a:t>
            </a:r>
          </a:p>
        </p:txBody>
      </p:sp>
      <p:grpSp>
        <p:nvGrpSpPr>
          <p:cNvPr id="18" name="그룹 33">
            <a:extLst>
              <a:ext uri="{FF2B5EF4-FFF2-40B4-BE49-F238E27FC236}">
                <a16:creationId xmlns:a16="http://schemas.microsoft.com/office/drawing/2014/main" id="{8B6E4E9C-727E-4C4B-8B75-7F6E6EDB4192}"/>
              </a:ext>
            </a:extLst>
          </p:cNvPr>
          <p:cNvGrpSpPr>
            <a:grpSpLocks/>
          </p:cNvGrpSpPr>
          <p:nvPr/>
        </p:nvGrpSpPr>
        <p:grpSpPr bwMode="auto">
          <a:xfrm>
            <a:off x="153294" y="1362556"/>
            <a:ext cx="11600901" cy="3295650"/>
            <a:chOff x="511021" y="1481156"/>
            <a:chExt cx="9163896" cy="3296413"/>
          </a:xfrm>
        </p:grpSpPr>
        <p:grpSp>
          <p:nvGrpSpPr>
            <p:cNvPr id="19" name="그룹 2">
              <a:extLst>
                <a:ext uri="{FF2B5EF4-FFF2-40B4-BE49-F238E27FC236}">
                  <a16:creationId xmlns:a16="http://schemas.microsoft.com/office/drawing/2014/main" id="{0BC5716A-FD9F-479A-B19D-F594F01544A2}"/>
                </a:ext>
              </a:extLst>
            </p:cNvPr>
            <p:cNvGrpSpPr>
              <a:grpSpLocks/>
            </p:cNvGrpSpPr>
            <p:nvPr/>
          </p:nvGrpSpPr>
          <p:grpSpPr bwMode="auto">
            <a:xfrm>
              <a:off x="511021" y="1481156"/>
              <a:ext cx="9163896" cy="3186072"/>
              <a:chOff x="511021" y="1481156"/>
              <a:chExt cx="9163896" cy="3186072"/>
            </a:xfrm>
          </p:grpSpPr>
          <p:pic>
            <p:nvPicPr>
              <p:cNvPr id="40" name="그림 3" descr="미생물종류1.jpg">
                <a:extLst>
                  <a:ext uri="{FF2B5EF4-FFF2-40B4-BE49-F238E27FC236}">
                    <a16:creationId xmlns:a16="http://schemas.microsoft.com/office/drawing/2014/main" id="{965F1DF1-FEAE-417E-9C22-AD1CBAA2A0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7248" y="1500174"/>
                <a:ext cx="1303057" cy="316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그림 4" descr="나쁜미생물1.jpg">
                <a:extLst>
                  <a:ext uri="{FF2B5EF4-FFF2-40B4-BE49-F238E27FC236}">
                    <a16:creationId xmlns:a16="http://schemas.microsoft.com/office/drawing/2014/main" id="{A75CA371-9E43-4952-8831-9C9A62F6CC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3132" y="1500174"/>
                <a:ext cx="3721785" cy="31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그림 6" descr="좋은미생물1.jpg">
                <a:extLst>
                  <a:ext uri="{FF2B5EF4-FFF2-40B4-BE49-F238E27FC236}">
                    <a16:creationId xmlns:a16="http://schemas.microsoft.com/office/drawing/2014/main" id="{8F71FD10-956A-40AC-A752-49144DBBE4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021" y="1481156"/>
                <a:ext cx="4474444" cy="316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3">
              <a:extLst>
                <a:ext uri="{FF2B5EF4-FFF2-40B4-BE49-F238E27FC236}">
                  <a16:creationId xmlns:a16="http://schemas.microsoft.com/office/drawing/2014/main" id="{B9C87DB7-9FCB-4AAF-9337-C57B30D5D7A9}"/>
                </a:ext>
              </a:extLst>
            </p:cNvPr>
            <p:cNvSpPr txBox="1">
              <a:spLocks noChangeArrowheads="1"/>
            </p:cNvSpPr>
            <p:nvPr/>
          </p:nvSpPr>
          <p:spPr bwMode="auto">
            <a:xfrm>
              <a:off x="738158" y="2228843"/>
              <a:ext cx="100013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술</a:t>
              </a:r>
              <a:r>
                <a:rPr kumimoji="0" lang="en-US" altLang="ko-KR" sz="1200" dirty="0">
                  <a:latin typeface="KoPub바탕체 Light" panose="00000300000000000000" pitchFamily="2" charset="-127"/>
                  <a:ea typeface="KoPub바탕체 Light" panose="00000300000000000000" pitchFamily="2" charset="-127"/>
                </a:rPr>
                <a:t>,</a:t>
              </a:r>
              <a:r>
                <a:rPr kumimoji="0" lang="ko-KR" altLang="en-US" sz="1200" dirty="0">
                  <a:latin typeface="KoPub바탕체 Light" panose="00000300000000000000" pitchFamily="2" charset="-127"/>
                  <a:ea typeface="KoPub바탕체 Light" panose="00000300000000000000" pitchFamily="2" charset="-127"/>
                </a:rPr>
                <a:t> 된장</a:t>
              </a:r>
            </a:p>
          </p:txBody>
        </p:sp>
        <p:sp>
          <p:nvSpPr>
            <p:cNvPr id="21" name="TextBox 14">
              <a:extLst>
                <a:ext uri="{FF2B5EF4-FFF2-40B4-BE49-F238E27FC236}">
                  <a16:creationId xmlns:a16="http://schemas.microsoft.com/office/drawing/2014/main" id="{A5179F16-BD8C-4E4E-8FE0-6C414899287A}"/>
                </a:ext>
              </a:extLst>
            </p:cNvPr>
            <p:cNvSpPr txBox="1">
              <a:spLocks noChangeArrowheads="1"/>
            </p:cNvSpPr>
            <p:nvPr/>
          </p:nvSpPr>
          <p:spPr bwMode="auto">
            <a:xfrm>
              <a:off x="609571" y="2967038"/>
              <a:ext cx="1214446"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치즈</a:t>
              </a:r>
              <a:r>
                <a:rPr kumimoji="0" lang="en-US" altLang="ko-KR" sz="1200" dirty="0">
                  <a:latin typeface="KoPub바탕체 Light" panose="00000300000000000000" pitchFamily="2" charset="-127"/>
                  <a:ea typeface="KoPub바탕체 Light" panose="00000300000000000000" pitchFamily="2" charset="-127"/>
                </a:rPr>
                <a:t>, </a:t>
              </a:r>
              <a:r>
                <a:rPr kumimoji="0" lang="ko-KR" altLang="en-US" sz="1200" dirty="0" err="1">
                  <a:latin typeface="KoPub바탕체 Light" panose="00000300000000000000" pitchFamily="2" charset="-127"/>
                  <a:ea typeface="KoPub바탕체 Light" panose="00000300000000000000" pitchFamily="2" charset="-127"/>
                </a:rPr>
                <a:t>요쿠르트</a:t>
              </a:r>
              <a:endParaRPr kumimoji="0" lang="ko-KR" altLang="en-US" sz="1200" dirty="0">
                <a:latin typeface="KoPub바탕체 Light" panose="00000300000000000000" pitchFamily="2" charset="-127"/>
                <a:ea typeface="KoPub바탕체 Light" panose="00000300000000000000" pitchFamily="2" charset="-127"/>
              </a:endParaRPr>
            </a:p>
          </p:txBody>
        </p:sp>
        <p:sp>
          <p:nvSpPr>
            <p:cNvPr id="22" name="TextBox 15">
              <a:extLst>
                <a:ext uri="{FF2B5EF4-FFF2-40B4-BE49-F238E27FC236}">
                  <a16:creationId xmlns:a16="http://schemas.microsoft.com/office/drawing/2014/main" id="{FDA0A16A-B6A7-4DD6-8C3A-3CE6DAD7770E}"/>
                </a:ext>
              </a:extLst>
            </p:cNvPr>
            <p:cNvSpPr txBox="1">
              <a:spLocks noChangeArrowheads="1"/>
            </p:cNvSpPr>
            <p:nvPr/>
          </p:nvSpPr>
          <p:spPr bwMode="auto">
            <a:xfrm>
              <a:off x="804833" y="3671892"/>
              <a:ext cx="100013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청국장</a:t>
              </a:r>
            </a:p>
          </p:txBody>
        </p:sp>
        <p:sp>
          <p:nvSpPr>
            <p:cNvPr id="23" name="TextBox 16">
              <a:extLst>
                <a:ext uri="{FF2B5EF4-FFF2-40B4-BE49-F238E27FC236}">
                  <a16:creationId xmlns:a16="http://schemas.microsoft.com/office/drawing/2014/main" id="{0930F17C-0860-4F4E-8879-0F3766DE6FD7}"/>
                </a:ext>
              </a:extLst>
            </p:cNvPr>
            <p:cNvSpPr txBox="1">
              <a:spLocks noChangeArrowheads="1"/>
            </p:cNvSpPr>
            <p:nvPr/>
          </p:nvSpPr>
          <p:spPr bwMode="auto">
            <a:xfrm>
              <a:off x="738158" y="4500570"/>
              <a:ext cx="100013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빵</a:t>
              </a:r>
            </a:p>
          </p:txBody>
        </p:sp>
        <p:sp>
          <p:nvSpPr>
            <p:cNvPr id="24" name="TextBox 17">
              <a:extLst>
                <a:ext uri="{FF2B5EF4-FFF2-40B4-BE49-F238E27FC236}">
                  <a16:creationId xmlns:a16="http://schemas.microsoft.com/office/drawing/2014/main" id="{74AA2301-EB10-4FEB-920C-725A028C06BC}"/>
                </a:ext>
              </a:extLst>
            </p:cNvPr>
            <p:cNvSpPr txBox="1">
              <a:spLocks noChangeArrowheads="1"/>
            </p:cNvSpPr>
            <p:nvPr/>
          </p:nvSpPr>
          <p:spPr bwMode="auto">
            <a:xfrm>
              <a:off x="3157531" y="4448184"/>
              <a:ext cx="657231"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효모균</a:t>
              </a:r>
            </a:p>
          </p:txBody>
        </p:sp>
        <p:sp>
          <p:nvSpPr>
            <p:cNvPr id="25" name="TextBox 18">
              <a:extLst>
                <a:ext uri="{FF2B5EF4-FFF2-40B4-BE49-F238E27FC236}">
                  <a16:creationId xmlns:a16="http://schemas.microsoft.com/office/drawing/2014/main" id="{46B51AB3-062E-4F32-A9DA-00E6105DC887}"/>
                </a:ext>
              </a:extLst>
            </p:cNvPr>
            <p:cNvSpPr txBox="1">
              <a:spLocks noChangeArrowheads="1"/>
            </p:cNvSpPr>
            <p:nvPr/>
          </p:nvSpPr>
          <p:spPr bwMode="auto">
            <a:xfrm>
              <a:off x="3024174" y="3699690"/>
              <a:ext cx="85725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err="1">
                  <a:latin typeface="KoPub바탕체 Light" panose="00000300000000000000" pitchFamily="2" charset="-127"/>
                  <a:ea typeface="KoPub바탕체 Light" panose="00000300000000000000" pitchFamily="2" charset="-127"/>
                </a:rPr>
                <a:t>청국장균</a:t>
              </a:r>
              <a:endParaRPr kumimoji="0" lang="ko-KR" altLang="en-US" sz="1200" dirty="0">
                <a:latin typeface="KoPub바탕체 Light" panose="00000300000000000000" pitchFamily="2" charset="-127"/>
                <a:ea typeface="KoPub바탕체 Light" panose="00000300000000000000" pitchFamily="2" charset="-127"/>
              </a:endParaRPr>
            </a:p>
          </p:txBody>
        </p:sp>
        <p:sp>
          <p:nvSpPr>
            <p:cNvPr id="26" name="TextBox 19">
              <a:extLst>
                <a:ext uri="{FF2B5EF4-FFF2-40B4-BE49-F238E27FC236}">
                  <a16:creationId xmlns:a16="http://schemas.microsoft.com/office/drawing/2014/main" id="{A242E4B2-00F1-4BCF-802A-EB3DAEE0392C}"/>
                </a:ext>
              </a:extLst>
            </p:cNvPr>
            <p:cNvSpPr txBox="1">
              <a:spLocks noChangeArrowheads="1"/>
            </p:cNvSpPr>
            <p:nvPr/>
          </p:nvSpPr>
          <p:spPr bwMode="auto">
            <a:xfrm>
              <a:off x="3167050" y="2928934"/>
              <a:ext cx="657231"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유산균</a:t>
              </a:r>
            </a:p>
          </p:txBody>
        </p:sp>
        <p:sp>
          <p:nvSpPr>
            <p:cNvPr id="27" name="TextBox 20">
              <a:extLst>
                <a:ext uri="{FF2B5EF4-FFF2-40B4-BE49-F238E27FC236}">
                  <a16:creationId xmlns:a16="http://schemas.microsoft.com/office/drawing/2014/main" id="{C3619D2F-F8F0-4345-AF9B-724FDBD948A8}"/>
                </a:ext>
              </a:extLst>
            </p:cNvPr>
            <p:cNvSpPr txBox="1">
              <a:spLocks noChangeArrowheads="1"/>
            </p:cNvSpPr>
            <p:nvPr/>
          </p:nvSpPr>
          <p:spPr bwMode="auto">
            <a:xfrm>
              <a:off x="3167050" y="2143116"/>
              <a:ext cx="657231"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err="1">
                  <a:latin typeface="KoPub바탕체 Light" panose="00000300000000000000" pitchFamily="2" charset="-127"/>
                  <a:ea typeface="KoPub바탕체 Light" panose="00000300000000000000" pitchFamily="2" charset="-127"/>
                </a:rPr>
                <a:t>누룩균</a:t>
              </a:r>
              <a:endParaRPr kumimoji="0" lang="ko-KR" altLang="en-US" sz="1200" dirty="0">
                <a:latin typeface="KoPub바탕체 Light" panose="00000300000000000000" pitchFamily="2" charset="-127"/>
                <a:ea typeface="KoPub바탕체 Light" panose="00000300000000000000" pitchFamily="2" charset="-127"/>
              </a:endParaRPr>
            </a:p>
          </p:txBody>
        </p:sp>
        <p:sp>
          <p:nvSpPr>
            <p:cNvPr id="28" name="TextBox 21">
              <a:extLst>
                <a:ext uri="{FF2B5EF4-FFF2-40B4-BE49-F238E27FC236}">
                  <a16:creationId xmlns:a16="http://schemas.microsoft.com/office/drawing/2014/main" id="{65EF7751-E05A-4A00-A8D9-84674B91A44B}"/>
                </a:ext>
              </a:extLst>
            </p:cNvPr>
            <p:cNvSpPr txBox="1">
              <a:spLocks noChangeArrowheads="1"/>
            </p:cNvSpPr>
            <p:nvPr/>
          </p:nvSpPr>
          <p:spPr bwMode="auto">
            <a:xfrm>
              <a:off x="4953000" y="2071678"/>
              <a:ext cx="728669"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쌀</a:t>
              </a:r>
              <a:r>
                <a:rPr kumimoji="0" lang="en-US" altLang="ko-KR" sz="1200" dirty="0">
                  <a:latin typeface="KoPub바탕체 Light" panose="00000300000000000000" pitchFamily="2" charset="-127"/>
                  <a:ea typeface="KoPub바탕체 Light" panose="00000300000000000000" pitchFamily="2" charset="-127"/>
                </a:rPr>
                <a:t>,</a:t>
              </a:r>
              <a:r>
                <a:rPr kumimoji="0" lang="ko-KR" altLang="en-US" sz="1200" dirty="0">
                  <a:latin typeface="KoPub바탕체 Light" panose="00000300000000000000" pitchFamily="2" charset="-127"/>
                  <a:ea typeface="KoPub바탕체 Light" panose="00000300000000000000" pitchFamily="2" charset="-127"/>
                </a:rPr>
                <a:t>보리</a:t>
              </a:r>
            </a:p>
          </p:txBody>
        </p:sp>
        <p:sp>
          <p:nvSpPr>
            <p:cNvPr id="29" name="TextBox 22">
              <a:extLst>
                <a:ext uri="{FF2B5EF4-FFF2-40B4-BE49-F238E27FC236}">
                  <a16:creationId xmlns:a16="http://schemas.microsoft.com/office/drawing/2014/main" id="{19406E9E-F533-4066-980B-FC3737987ABC}"/>
                </a:ext>
              </a:extLst>
            </p:cNvPr>
            <p:cNvSpPr txBox="1">
              <a:spLocks noChangeArrowheads="1"/>
            </p:cNvSpPr>
            <p:nvPr/>
          </p:nvSpPr>
          <p:spPr bwMode="auto">
            <a:xfrm>
              <a:off x="5033971" y="2909882"/>
              <a:ext cx="728669"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우유</a:t>
              </a:r>
            </a:p>
          </p:txBody>
        </p:sp>
        <p:sp>
          <p:nvSpPr>
            <p:cNvPr id="30" name="TextBox 23">
              <a:extLst>
                <a:ext uri="{FF2B5EF4-FFF2-40B4-BE49-F238E27FC236}">
                  <a16:creationId xmlns:a16="http://schemas.microsoft.com/office/drawing/2014/main" id="{5966FB54-30D6-469E-981F-21D062219E80}"/>
                </a:ext>
              </a:extLst>
            </p:cNvPr>
            <p:cNvSpPr txBox="1">
              <a:spLocks noChangeArrowheads="1"/>
            </p:cNvSpPr>
            <p:nvPr/>
          </p:nvSpPr>
          <p:spPr bwMode="auto">
            <a:xfrm>
              <a:off x="5024438" y="3643314"/>
              <a:ext cx="728669"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콩</a:t>
              </a:r>
            </a:p>
          </p:txBody>
        </p:sp>
        <p:sp>
          <p:nvSpPr>
            <p:cNvPr id="31" name="TextBox 24">
              <a:extLst>
                <a:ext uri="{FF2B5EF4-FFF2-40B4-BE49-F238E27FC236}">
                  <a16:creationId xmlns:a16="http://schemas.microsoft.com/office/drawing/2014/main" id="{86951D0B-8A1A-4387-83DB-97EEDA622ADD}"/>
                </a:ext>
              </a:extLst>
            </p:cNvPr>
            <p:cNvSpPr txBox="1">
              <a:spLocks noChangeArrowheads="1"/>
            </p:cNvSpPr>
            <p:nvPr/>
          </p:nvSpPr>
          <p:spPr bwMode="auto">
            <a:xfrm>
              <a:off x="5024438" y="4429132"/>
              <a:ext cx="728669"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밀가루</a:t>
              </a:r>
            </a:p>
          </p:txBody>
        </p:sp>
        <p:sp>
          <p:nvSpPr>
            <p:cNvPr id="32" name="TextBox 25">
              <a:extLst>
                <a:ext uri="{FF2B5EF4-FFF2-40B4-BE49-F238E27FC236}">
                  <a16:creationId xmlns:a16="http://schemas.microsoft.com/office/drawing/2014/main" id="{FC9ED881-1FAC-461B-B9D9-36DF202CE15C}"/>
                </a:ext>
              </a:extLst>
            </p:cNvPr>
            <p:cNvSpPr txBox="1">
              <a:spLocks noChangeArrowheads="1"/>
            </p:cNvSpPr>
            <p:nvPr/>
          </p:nvSpPr>
          <p:spPr bwMode="auto">
            <a:xfrm>
              <a:off x="6981835" y="4409307"/>
              <a:ext cx="64294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유해균</a:t>
              </a:r>
            </a:p>
          </p:txBody>
        </p:sp>
        <p:sp>
          <p:nvSpPr>
            <p:cNvPr id="33" name="TextBox 26">
              <a:extLst>
                <a:ext uri="{FF2B5EF4-FFF2-40B4-BE49-F238E27FC236}">
                  <a16:creationId xmlns:a16="http://schemas.microsoft.com/office/drawing/2014/main" id="{E1F171F1-3825-463C-B09D-CB32FC03142C}"/>
                </a:ext>
              </a:extLst>
            </p:cNvPr>
            <p:cNvSpPr txBox="1">
              <a:spLocks noChangeArrowheads="1"/>
            </p:cNvSpPr>
            <p:nvPr/>
          </p:nvSpPr>
          <p:spPr bwMode="auto">
            <a:xfrm>
              <a:off x="6953264" y="3643314"/>
              <a:ext cx="64294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유해균</a:t>
              </a:r>
            </a:p>
          </p:txBody>
        </p:sp>
        <p:sp>
          <p:nvSpPr>
            <p:cNvPr id="34" name="TextBox 27">
              <a:extLst>
                <a:ext uri="{FF2B5EF4-FFF2-40B4-BE49-F238E27FC236}">
                  <a16:creationId xmlns:a16="http://schemas.microsoft.com/office/drawing/2014/main" id="{6401416B-DD6B-4FBF-A117-57151B7DCE2B}"/>
                </a:ext>
              </a:extLst>
            </p:cNvPr>
            <p:cNvSpPr txBox="1">
              <a:spLocks noChangeArrowheads="1"/>
            </p:cNvSpPr>
            <p:nvPr/>
          </p:nvSpPr>
          <p:spPr bwMode="auto">
            <a:xfrm>
              <a:off x="6953264" y="2928934"/>
              <a:ext cx="64294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유해균</a:t>
              </a:r>
            </a:p>
          </p:txBody>
        </p:sp>
        <p:sp>
          <p:nvSpPr>
            <p:cNvPr id="35" name="TextBox 28">
              <a:extLst>
                <a:ext uri="{FF2B5EF4-FFF2-40B4-BE49-F238E27FC236}">
                  <a16:creationId xmlns:a16="http://schemas.microsoft.com/office/drawing/2014/main" id="{DC0B7849-7933-43E5-950D-70FAFEC3F38D}"/>
                </a:ext>
              </a:extLst>
            </p:cNvPr>
            <p:cNvSpPr txBox="1">
              <a:spLocks noChangeArrowheads="1"/>
            </p:cNvSpPr>
            <p:nvPr/>
          </p:nvSpPr>
          <p:spPr bwMode="auto">
            <a:xfrm>
              <a:off x="6953264" y="2214554"/>
              <a:ext cx="64294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유해균</a:t>
              </a:r>
            </a:p>
          </p:txBody>
        </p:sp>
        <p:sp>
          <p:nvSpPr>
            <p:cNvPr id="36" name="TextBox 29">
              <a:extLst>
                <a:ext uri="{FF2B5EF4-FFF2-40B4-BE49-F238E27FC236}">
                  <a16:creationId xmlns:a16="http://schemas.microsoft.com/office/drawing/2014/main" id="{DF0A1F97-B73D-445A-90EF-6501DB3B3AC2}"/>
                </a:ext>
              </a:extLst>
            </p:cNvPr>
            <p:cNvSpPr txBox="1">
              <a:spLocks noChangeArrowheads="1"/>
            </p:cNvSpPr>
            <p:nvPr/>
          </p:nvSpPr>
          <p:spPr bwMode="auto">
            <a:xfrm>
              <a:off x="8815415" y="4419606"/>
              <a:ext cx="500066"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부패</a:t>
              </a:r>
            </a:p>
          </p:txBody>
        </p:sp>
        <p:sp>
          <p:nvSpPr>
            <p:cNvPr id="37" name="TextBox 30">
              <a:extLst>
                <a:ext uri="{FF2B5EF4-FFF2-40B4-BE49-F238E27FC236}">
                  <a16:creationId xmlns:a16="http://schemas.microsoft.com/office/drawing/2014/main" id="{23DA11BD-A02E-45EE-92B8-10156C8866ED}"/>
                </a:ext>
              </a:extLst>
            </p:cNvPr>
            <p:cNvSpPr txBox="1">
              <a:spLocks noChangeArrowheads="1"/>
            </p:cNvSpPr>
            <p:nvPr/>
          </p:nvSpPr>
          <p:spPr bwMode="auto">
            <a:xfrm>
              <a:off x="8810652" y="3643314"/>
              <a:ext cx="500066"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부패</a:t>
              </a:r>
            </a:p>
          </p:txBody>
        </p:sp>
        <p:sp>
          <p:nvSpPr>
            <p:cNvPr id="38" name="TextBox 31">
              <a:extLst>
                <a:ext uri="{FF2B5EF4-FFF2-40B4-BE49-F238E27FC236}">
                  <a16:creationId xmlns:a16="http://schemas.microsoft.com/office/drawing/2014/main" id="{27C2B051-392D-462B-ACA1-101F99DF0BB7}"/>
                </a:ext>
              </a:extLst>
            </p:cNvPr>
            <p:cNvSpPr txBox="1">
              <a:spLocks noChangeArrowheads="1"/>
            </p:cNvSpPr>
            <p:nvPr/>
          </p:nvSpPr>
          <p:spPr bwMode="auto">
            <a:xfrm>
              <a:off x="8877327" y="2962275"/>
              <a:ext cx="500066"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부패</a:t>
              </a:r>
            </a:p>
          </p:txBody>
        </p:sp>
        <p:sp>
          <p:nvSpPr>
            <p:cNvPr id="39" name="TextBox 32">
              <a:extLst>
                <a:ext uri="{FF2B5EF4-FFF2-40B4-BE49-F238E27FC236}">
                  <a16:creationId xmlns:a16="http://schemas.microsoft.com/office/drawing/2014/main" id="{61167605-9A9C-4811-BCB0-53CD6EF68D45}"/>
                </a:ext>
              </a:extLst>
            </p:cNvPr>
            <p:cNvSpPr txBox="1">
              <a:spLocks noChangeArrowheads="1"/>
            </p:cNvSpPr>
            <p:nvPr/>
          </p:nvSpPr>
          <p:spPr bwMode="auto">
            <a:xfrm>
              <a:off x="8810652" y="2143116"/>
              <a:ext cx="500066"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ko-KR" altLang="en-US" sz="1200" dirty="0">
                  <a:latin typeface="KoPub바탕체 Light" panose="00000300000000000000" pitchFamily="2" charset="-127"/>
                  <a:ea typeface="KoPub바탕체 Light" panose="00000300000000000000" pitchFamily="2" charset="-127"/>
                </a:rPr>
                <a:t>부패</a:t>
              </a:r>
            </a:p>
          </p:txBody>
        </p:sp>
      </p:grpSp>
      <p:sp>
        <p:nvSpPr>
          <p:cNvPr id="45" name="TextBox 44">
            <a:extLst>
              <a:ext uri="{FF2B5EF4-FFF2-40B4-BE49-F238E27FC236}">
                <a16:creationId xmlns:a16="http://schemas.microsoft.com/office/drawing/2014/main" id="{EFC549CB-8B57-4DBE-B874-99AE09C46B1A}"/>
              </a:ext>
            </a:extLst>
          </p:cNvPr>
          <p:cNvSpPr txBox="1"/>
          <p:nvPr/>
        </p:nvSpPr>
        <p:spPr>
          <a:xfrm>
            <a:off x="7618033" y="961317"/>
            <a:ext cx="1842171" cy="400110"/>
          </a:xfrm>
          <a:prstGeom prst="rect">
            <a:avLst/>
          </a:prstGeom>
          <a:noFill/>
        </p:spPr>
        <p:txBody>
          <a:bodyPr wrap="none">
            <a:spAutoFit/>
          </a:bodyPr>
          <a:lstStyle/>
          <a:p>
            <a:pPr eaLnBrk="1" fontAlgn="auto" latinLnBrk="1" hangingPunct="1">
              <a:spcBef>
                <a:spcPts val="0"/>
              </a:spcBef>
              <a:spcAft>
                <a:spcPts val="0"/>
              </a:spcAft>
              <a:defRPr/>
            </a:pPr>
            <a:r>
              <a:rPr kumimoji="0" lang="ko-KR" altLang="en-US" sz="2000" b="1" dirty="0" err="1">
                <a:solidFill>
                  <a:schemeClr val="bg1"/>
                </a:solidFill>
                <a:effectLst>
                  <a:outerShdw blurRad="38100" dist="38100" dir="2700000" algn="tl">
                    <a:srgbClr val="000000">
                      <a:alpha val="43137"/>
                    </a:srgbClr>
                  </a:outerShdw>
                </a:effectLst>
                <a:latin typeface="+mn-lt"/>
                <a:ea typeface="KoPub바탕체 Light" panose="00000300000000000000" pitchFamily="2" charset="-127"/>
              </a:rPr>
              <a:t>유해균</a:t>
            </a:r>
            <a:r>
              <a:rPr kumimoji="0" lang="ko-KR" altLang="en-US" sz="2000" b="1" dirty="0">
                <a:solidFill>
                  <a:schemeClr val="bg1"/>
                </a:solidFill>
                <a:effectLst>
                  <a:outerShdw blurRad="38100" dist="38100" dir="2700000" algn="tl">
                    <a:srgbClr val="000000">
                      <a:alpha val="43137"/>
                    </a:srgbClr>
                  </a:outerShdw>
                </a:effectLst>
                <a:latin typeface="+mn-lt"/>
                <a:ea typeface="KoPub바탕체 Light" panose="00000300000000000000" pitchFamily="2" charset="-127"/>
              </a:rPr>
              <a:t> </a:t>
            </a:r>
            <a:r>
              <a:rPr kumimoji="0" lang="en-US" altLang="ko-KR" sz="2000" b="1" dirty="0">
                <a:solidFill>
                  <a:schemeClr val="bg1"/>
                </a:solidFill>
                <a:effectLst>
                  <a:outerShdw blurRad="38100" dist="38100" dir="2700000" algn="tl">
                    <a:srgbClr val="000000">
                      <a:alpha val="43137"/>
                    </a:srgbClr>
                  </a:outerShdw>
                </a:effectLst>
                <a:latin typeface="+mn-lt"/>
                <a:ea typeface="KoPub바탕체 Light" panose="00000300000000000000" pitchFamily="2" charset="-127"/>
              </a:rPr>
              <a:t>= </a:t>
            </a:r>
            <a:r>
              <a:rPr kumimoji="0" lang="ko-KR" altLang="en-US" sz="2000" b="1" dirty="0" err="1">
                <a:solidFill>
                  <a:schemeClr val="bg1"/>
                </a:solidFill>
                <a:effectLst>
                  <a:outerShdw blurRad="38100" dist="38100" dir="2700000" algn="tl">
                    <a:srgbClr val="000000">
                      <a:alpha val="43137"/>
                    </a:srgbClr>
                  </a:outerShdw>
                </a:effectLst>
                <a:latin typeface="+mn-lt"/>
                <a:ea typeface="KoPub바탕체 Light" panose="00000300000000000000" pitchFamily="2" charset="-127"/>
              </a:rPr>
              <a:t>부패균</a:t>
            </a:r>
            <a:endParaRPr kumimoji="0" lang="ko-KR" altLang="en-US" sz="2000" b="1" dirty="0">
              <a:solidFill>
                <a:schemeClr val="bg1"/>
              </a:solidFill>
              <a:effectLst>
                <a:outerShdw blurRad="38100" dist="38100" dir="2700000" algn="tl">
                  <a:srgbClr val="000000">
                    <a:alpha val="43137"/>
                  </a:srgbClr>
                </a:outerShdw>
              </a:effectLst>
              <a:latin typeface="+mn-lt"/>
              <a:ea typeface="KoPub바탕체 Light" panose="00000300000000000000" pitchFamily="2" charset="-127"/>
            </a:endParaRPr>
          </a:p>
        </p:txBody>
      </p:sp>
      <p:pic>
        <p:nvPicPr>
          <p:cNvPr id="46" name="그림 40">
            <a:extLst>
              <a:ext uri="{FF2B5EF4-FFF2-40B4-BE49-F238E27FC236}">
                <a16:creationId xmlns:a16="http://schemas.microsoft.com/office/drawing/2014/main" id="{D7A05B50-2C11-4ABB-8976-4681F17447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9796" y="4658206"/>
            <a:ext cx="11600901" cy="221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89">
            <a:extLst>
              <a:ext uri="{FF2B5EF4-FFF2-40B4-BE49-F238E27FC236}">
                <a16:creationId xmlns:a16="http://schemas.microsoft.com/office/drawing/2014/main" id="{8CC4D941-4742-49A1-AB3B-618B074BD521}"/>
              </a:ext>
            </a:extLst>
          </p:cNvPr>
          <p:cNvSpPr txBox="1"/>
          <p:nvPr/>
        </p:nvSpPr>
        <p:spPr>
          <a:xfrm>
            <a:off x="1370627" y="932653"/>
            <a:ext cx="1842171" cy="400110"/>
          </a:xfrm>
          <a:prstGeom prst="rect">
            <a:avLst/>
          </a:prstGeom>
          <a:noFill/>
        </p:spPr>
        <p:txBody>
          <a:bodyPr wrap="none">
            <a:spAutoFit/>
          </a:bodyPr>
          <a:lstStyle/>
          <a:p>
            <a:pPr eaLnBrk="1" fontAlgn="auto" latinLnBrk="1" hangingPunct="1">
              <a:spcBef>
                <a:spcPts val="0"/>
              </a:spcBef>
              <a:spcAft>
                <a:spcPts val="0"/>
              </a:spcAft>
              <a:defRPr/>
            </a:pPr>
            <a:r>
              <a:rPr kumimoji="0" lang="ko-KR" altLang="en-US" sz="2000" b="1" dirty="0">
                <a:solidFill>
                  <a:schemeClr val="bg1"/>
                </a:solidFill>
                <a:effectLst>
                  <a:outerShdw blurRad="38100" dist="38100" dir="2700000" algn="tl">
                    <a:srgbClr val="000000">
                      <a:alpha val="43137"/>
                    </a:srgbClr>
                  </a:outerShdw>
                </a:effectLst>
                <a:latin typeface="+mn-lt"/>
                <a:ea typeface="KoPub바탕체 Light" panose="00000300000000000000" pitchFamily="2" charset="-127"/>
              </a:rPr>
              <a:t>유익균 </a:t>
            </a:r>
            <a:r>
              <a:rPr kumimoji="0" lang="en-US" altLang="ko-KR" sz="2000" b="1" dirty="0">
                <a:solidFill>
                  <a:schemeClr val="bg1"/>
                </a:solidFill>
                <a:effectLst>
                  <a:outerShdw blurRad="38100" dist="38100" dir="2700000" algn="tl">
                    <a:srgbClr val="000000">
                      <a:alpha val="43137"/>
                    </a:srgbClr>
                  </a:outerShdw>
                </a:effectLst>
                <a:latin typeface="+mn-lt"/>
                <a:ea typeface="KoPub바탕체 Light" panose="00000300000000000000" pitchFamily="2" charset="-127"/>
              </a:rPr>
              <a:t>= </a:t>
            </a:r>
            <a:r>
              <a:rPr kumimoji="0" lang="ko-KR" altLang="en-US" sz="2000" b="1" dirty="0">
                <a:solidFill>
                  <a:schemeClr val="bg1"/>
                </a:solidFill>
                <a:effectLst>
                  <a:outerShdw blurRad="38100" dist="38100" dir="2700000" algn="tl">
                    <a:srgbClr val="000000">
                      <a:alpha val="43137"/>
                    </a:srgbClr>
                  </a:outerShdw>
                </a:effectLst>
                <a:latin typeface="+mn-lt"/>
                <a:ea typeface="KoPub바탕체 Light" panose="00000300000000000000" pitchFamily="2" charset="-127"/>
              </a:rPr>
              <a:t>발효균</a:t>
            </a:r>
          </a:p>
        </p:txBody>
      </p:sp>
    </p:spTree>
    <p:extLst>
      <p:ext uri="{BB962C8B-B14F-4D97-AF65-F5344CB8AC3E}">
        <p14:creationId xmlns:p14="http://schemas.microsoft.com/office/powerpoint/2010/main" val="14903423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토양 </a:t>
            </a:r>
            <a:r>
              <a:rPr lang="en-US" altLang="ko-KR" dirty="0"/>
              <a:t>1g </a:t>
            </a:r>
            <a:r>
              <a:rPr lang="ko-KR" altLang="en-US" dirty="0"/>
              <a:t>안에  미생물은</a:t>
            </a:r>
            <a:r>
              <a:rPr lang="en-US" altLang="ko-KR" dirty="0"/>
              <a:t>?</a:t>
            </a:r>
            <a:endParaRPr lang="ko-KR" altLang="en-US" dirty="0"/>
          </a:p>
        </p:txBody>
      </p:sp>
      <p:pic>
        <p:nvPicPr>
          <p:cNvPr id="4" name="그림 개체 틀 4" descr="IMG_309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71619" y="1578969"/>
            <a:ext cx="5419899" cy="3940983"/>
          </a:xfrm>
          <a:prstGeom prst="rect">
            <a:avLst/>
          </a:prstGeom>
        </p:spPr>
      </p:pic>
      <p:cxnSp>
        <p:nvCxnSpPr>
          <p:cNvPr id="8" name="직선 화살표 연결선 7"/>
          <p:cNvCxnSpPr/>
          <p:nvPr/>
        </p:nvCxnSpPr>
        <p:spPr>
          <a:xfrm flipH="1">
            <a:off x="6317673" y="1853738"/>
            <a:ext cx="1670858" cy="648393"/>
          </a:xfrm>
          <a:prstGeom prst="straightConnector1">
            <a:avLst/>
          </a:prstGeom>
          <a:ln w="28575">
            <a:solidFill>
              <a:srgbClr val="135063"/>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54478" y="1213837"/>
            <a:ext cx="2513139" cy="713465"/>
          </a:xfrm>
          <a:prstGeom prst="rect">
            <a:avLst/>
          </a:prstGeom>
          <a:noFill/>
        </p:spPr>
        <p:txBody>
          <a:bodyPr wrap="square" rtlCol="0">
            <a:spAutoFit/>
          </a:bodyPr>
          <a:lstStyle/>
          <a:p>
            <a:pPr>
              <a:lnSpc>
                <a:spcPct val="200000"/>
              </a:lnSpc>
            </a:pPr>
            <a:r>
              <a:rPr lang="ko-KR" altLang="en-US" sz="2400" dirty="0">
                <a:solidFill>
                  <a:srgbClr val="FF0000"/>
                </a:solidFill>
                <a:latin typeface="KoPub돋움체 Light" panose="00000300000000000000" pitchFamily="2" charset="-127"/>
                <a:ea typeface="KoPub돋움체 Light" panose="00000300000000000000" pitchFamily="2" charset="-127"/>
              </a:rPr>
              <a:t>세균 </a:t>
            </a:r>
            <a:r>
              <a:rPr lang="en-US" altLang="ko-KR" sz="2400" dirty="0">
                <a:solidFill>
                  <a:srgbClr val="FF0000"/>
                </a:solidFill>
                <a:latin typeface="KoPub돋움체 Light" panose="00000300000000000000" pitchFamily="2" charset="-127"/>
                <a:ea typeface="KoPub돋움체 Light" panose="00000300000000000000" pitchFamily="2" charset="-127"/>
              </a:rPr>
              <a:t>1~10</a:t>
            </a:r>
            <a:r>
              <a:rPr lang="ko-KR" altLang="en-US" sz="2400" dirty="0">
                <a:solidFill>
                  <a:srgbClr val="FF0000"/>
                </a:solidFill>
                <a:latin typeface="KoPub돋움체 Light" panose="00000300000000000000" pitchFamily="2" charset="-127"/>
                <a:ea typeface="KoPub돋움체 Light" panose="00000300000000000000" pitchFamily="2" charset="-127"/>
              </a:rPr>
              <a:t>억</a:t>
            </a:r>
          </a:p>
        </p:txBody>
      </p:sp>
      <p:cxnSp>
        <p:nvCxnSpPr>
          <p:cNvPr id="11" name="직선 화살표 연결선 10"/>
          <p:cNvCxnSpPr/>
          <p:nvPr/>
        </p:nvCxnSpPr>
        <p:spPr>
          <a:xfrm flipH="1">
            <a:off x="6327045" y="3217025"/>
            <a:ext cx="1738012" cy="19397"/>
          </a:xfrm>
          <a:prstGeom prst="straightConnector1">
            <a:avLst/>
          </a:prstGeom>
          <a:ln w="28575">
            <a:solidFill>
              <a:srgbClr val="135063"/>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00584" y="2691160"/>
            <a:ext cx="2226099" cy="730265"/>
          </a:xfrm>
          <a:prstGeom prst="rect">
            <a:avLst/>
          </a:prstGeom>
          <a:noFill/>
        </p:spPr>
        <p:txBody>
          <a:bodyPr wrap="square" rtlCol="0">
            <a:spAutoFit/>
          </a:bodyPr>
          <a:lstStyle/>
          <a:p>
            <a:pPr>
              <a:lnSpc>
                <a:spcPct val="200000"/>
              </a:lnSpc>
            </a:pPr>
            <a:r>
              <a:rPr lang="ko-KR" altLang="en-US" sz="2400" dirty="0" err="1">
                <a:solidFill>
                  <a:schemeClr val="bg1"/>
                </a:solidFill>
                <a:latin typeface="KoPub돋움체 Light" panose="00000300000000000000" pitchFamily="2" charset="-127"/>
                <a:ea typeface="KoPub돋움체 Light" panose="00000300000000000000" pitchFamily="2" charset="-127"/>
              </a:rPr>
              <a:t>방선균</a:t>
            </a:r>
            <a:r>
              <a:rPr lang="ko-KR" altLang="en-US" sz="2400" dirty="0">
                <a:solidFill>
                  <a:schemeClr val="bg1"/>
                </a:solidFill>
                <a:latin typeface="KoPub돋움체 Light" panose="00000300000000000000" pitchFamily="2" charset="-127"/>
                <a:ea typeface="KoPub돋움체 Light" panose="00000300000000000000" pitchFamily="2" charset="-127"/>
              </a:rPr>
              <a:t> </a:t>
            </a:r>
            <a:r>
              <a:rPr lang="en-US" altLang="ko-KR" sz="2400" dirty="0">
                <a:solidFill>
                  <a:schemeClr val="bg1"/>
                </a:solidFill>
                <a:latin typeface="KoPub돋움체 Light" panose="00000300000000000000" pitchFamily="2" charset="-127"/>
                <a:ea typeface="KoPub돋움체 Light" panose="00000300000000000000" pitchFamily="2" charset="-127"/>
              </a:rPr>
              <a:t>2</a:t>
            </a:r>
            <a:r>
              <a:rPr lang="ko-KR" altLang="en-US" sz="2400" dirty="0">
                <a:solidFill>
                  <a:schemeClr val="bg1"/>
                </a:solidFill>
                <a:latin typeface="KoPub돋움체 Light" panose="00000300000000000000" pitchFamily="2" charset="-127"/>
                <a:ea typeface="KoPub돋움체 Light" panose="00000300000000000000" pitchFamily="2" charset="-127"/>
              </a:rPr>
              <a:t>천만</a:t>
            </a:r>
          </a:p>
        </p:txBody>
      </p:sp>
      <p:cxnSp>
        <p:nvCxnSpPr>
          <p:cNvPr id="17" name="직선 화살표 연결선 16"/>
          <p:cNvCxnSpPr/>
          <p:nvPr/>
        </p:nvCxnSpPr>
        <p:spPr>
          <a:xfrm flipH="1" flipV="1">
            <a:off x="6327045" y="3951316"/>
            <a:ext cx="1738012" cy="362989"/>
          </a:xfrm>
          <a:prstGeom prst="straightConnector1">
            <a:avLst/>
          </a:prstGeom>
          <a:ln w="28575">
            <a:solidFill>
              <a:srgbClr val="135063"/>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231312" y="3833925"/>
            <a:ext cx="2625516" cy="713465"/>
          </a:xfrm>
          <a:prstGeom prst="rect">
            <a:avLst/>
          </a:prstGeom>
          <a:noFill/>
        </p:spPr>
        <p:txBody>
          <a:bodyPr wrap="square" rtlCol="0">
            <a:spAutoFit/>
          </a:bodyPr>
          <a:lstStyle/>
          <a:p>
            <a:pPr>
              <a:lnSpc>
                <a:spcPct val="200000"/>
              </a:lnSpc>
            </a:pPr>
            <a:r>
              <a:rPr lang="ko-KR" altLang="en-US" sz="2400" dirty="0">
                <a:solidFill>
                  <a:schemeClr val="bg1"/>
                </a:solidFill>
                <a:latin typeface="KoPub돋움체 Light" panose="00000300000000000000" pitchFamily="2" charset="-127"/>
                <a:ea typeface="KoPub돋움체 Light" panose="00000300000000000000" pitchFamily="2" charset="-127"/>
              </a:rPr>
              <a:t>원생동물 </a:t>
            </a:r>
            <a:r>
              <a:rPr lang="en-US" altLang="ko-KR" sz="2400" dirty="0">
                <a:solidFill>
                  <a:schemeClr val="bg1"/>
                </a:solidFill>
                <a:latin typeface="KoPub돋움체 Light" panose="00000300000000000000" pitchFamily="2" charset="-127"/>
                <a:ea typeface="KoPub돋움체 Light" panose="00000300000000000000" pitchFamily="2" charset="-127"/>
              </a:rPr>
              <a:t>1</a:t>
            </a:r>
            <a:r>
              <a:rPr lang="ko-KR" altLang="en-US" sz="2400" dirty="0">
                <a:solidFill>
                  <a:schemeClr val="bg1"/>
                </a:solidFill>
                <a:latin typeface="KoPub돋움체 Light" panose="00000300000000000000" pitchFamily="2" charset="-127"/>
                <a:ea typeface="KoPub돋움체 Light" panose="00000300000000000000" pitchFamily="2" charset="-127"/>
              </a:rPr>
              <a:t>백만 </a:t>
            </a:r>
          </a:p>
        </p:txBody>
      </p:sp>
      <p:cxnSp>
        <p:nvCxnSpPr>
          <p:cNvPr id="20" name="직선 화살표 연결선 19"/>
          <p:cNvCxnSpPr/>
          <p:nvPr/>
        </p:nvCxnSpPr>
        <p:spPr>
          <a:xfrm flipH="1">
            <a:off x="6292408" y="5029199"/>
            <a:ext cx="1772649" cy="1"/>
          </a:xfrm>
          <a:prstGeom prst="straightConnector1">
            <a:avLst/>
          </a:prstGeom>
          <a:ln w="28575">
            <a:solidFill>
              <a:srgbClr val="13506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265947" y="4594757"/>
            <a:ext cx="2929877" cy="730265"/>
          </a:xfrm>
          <a:prstGeom prst="rect">
            <a:avLst/>
          </a:prstGeom>
          <a:noFill/>
        </p:spPr>
        <p:txBody>
          <a:bodyPr wrap="square" rtlCol="0">
            <a:spAutoFit/>
          </a:bodyPr>
          <a:lstStyle/>
          <a:p>
            <a:pPr>
              <a:lnSpc>
                <a:spcPct val="200000"/>
              </a:lnSpc>
            </a:pPr>
            <a:r>
              <a:rPr lang="ko-KR" altLang="en-US" sz="2400" dirty="0">
                <a:solidFill>
                  <a:schemeClr val="bg1"/>
                </a:solidFill>
                <a:latin typeface="KoPub돋움체 Light" panose="00000300000000000000" pitchFamily="2" charset="-127"/>
                <a:ea typeface="KoPub돋움체 Light" panose="00000300000000000000" pitchFamily="2" charset="-127"/>
              </a:rPr>
              <a:t>조류</a:t>
            </a:r>
            <a:r>
              <a:rPr lang="en-US" altLang="ko-KR" sz="2400" dirty="0">
                <a:solidFill>
                  <a:schemeClr val="bg1"/>
                </a:solidFill>
                <a:latin typeface="KoPub돋움체 Light" panose="00000300000000000000" pitchFamily="2" charset="-127"/>
                <a:ea typeface="KoPub돋움체 Light" panose="00000300000000000000" pitchFamily="2" charset="-127"/>
              </a:rPr>
              <a:t>, </a:t>
            </a:r>
            <a:r>
              <a:rPr lang="ko-KR" altLang="en-US" sz="2400" dirty="0">
                <a:solidFill>
                  <a:schemeClr val="bg1"/>
                </a:solidFill>
                <a:latin typeface="KoPub돋움체 Light" panose="00000300000000000000" pitchFamily="2" charset="-127"/>
                <a:ea typeface="KoPub돋움체 Light" panose="00000300000000000000" pitchFamily="2" charset="-127"/>
              </a:rPr>
              <a:t>균류 </a:t>
            </a:r>
            <a:r>
              <a:rPr lang="en-US" altLang="ko-KR" sz="2400" dirty="0">
                <a:solidFill>
                  <a:schemeClr val="bg1"/>
                </a:solidFill>
                <a:latin typeface="KoPub돋움체 Light" panose="00000300000000000000" pitchFamily="2" charset="-127"/>
                <a:ea typeface="KoPub돋움체 Light" panose="00000300000000000000" pitchFamily="2" charset="-127"/>
              </a:rPr>
              <a:t>20</a:t>
            </a:r>
            <a:r>
              <a:rPr lang="ko-KR" altLang="en-US" sz="2400" dirty="0">
                <a:solidFill>
                  <a:schemeClr val="bg1"/>
                </a:solidFill>
                <a:latin typeface="KoPub돋움체 Light" panose="00000300000000000000" pitchFamily="2" charset="-127"/>
                <a:ea typeface="KoPub돋움체 Light" panose="00000300000000000000" pitchFamily="2" charset="-127"/>
              </a:rPr>
              <a:t>만</a:t>
            </a:r>
          </a:p>
        </p:txBody>
      </p:sp>
    </p:spTree>
    <p:extLst>
      <p:ext uri="{BB962C8B-B14F-4D97-AF65-F5344CB8AC3E}">
        <p14:creationId xmlns:p14="http://schemas.microsoft.com/office/powerpoint/2010/main" val="26513693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pc="0" dirty="0" err="1"/>
              <a:t>좋은미생물과</a:t>
            </a:r>
            <a:r>
              <a:rPr lang="ko-KR" altLang="en-US" spc="0" dirty="0"/>
              <a:t> </a:t>
            </a:r>
            <a:r>
              <a:rPr lang="ko-KR" altLang="en-US" spc="0" dirty="0" err="1"/>
              <a:t>나쁜미생물</a:t>
            </a:r>
            <a:endParaRPr lang="ko-KR" altLang="en-US" spc="0" dirty="0"/>
          </a:p>
        </p:txBody>
      </p:sp>
      <p:sp>
        <p:nvSpPr>
          <p:cNvPr id="5" name="TextBox 4"/>
          <p:cNvSpPr txBox="1"/>
          <p:nvPr/>
        </p:nvSpPr>
        <p:spPr>
          <a:xfrm>
            <a:off x="714893" y="1796305"/>
            <a:ext cx="5186332" cy="2769989"/>
          </a:xfrm>
          <a:prstGeom prst="rect">
            <a:avLst/>
          </a:prstGeom>
          <a:solidFill>
            <a:srgbClr val="135063"/>
          </a:solidFill>
        </p:spPr>
        <p:txBody>
          <a:bodyPr wrap="square" rtlCol="0" anchor="ctr">
            <a:spAutoFit/>
          </a:bodyPr>
          <a:lstStyle/>
          <a:p>
            <a:pPr>
              <a:lnSpc>
                <a:spcPct val="200000"/>
              </a:lnSpc>
            </a:pPr>
            <a:r>
              <a:rPr lang="ko-KR" altLang="en-US" sz="2400" dirty="0">
                <a:solidFill>
                  <a:srgbClr val="FFFF00"/>
                </a:solidFill>
                <a:latin typeface="KoPub돋움체 Bold" panose="00000800000000000000" pitchFamily="2" charset="-127"/>
                <a:ea typeface="KoPub돋움체 Bold" panose="00000800000000000000" pitchFamily="2" charset="-127"/>
              </a:rPr>
              <a:t>좋은 미생물</a:t>
            </a:r>
            <a:r>
              <a:rPr lang="en-US" altLang="ko-KR" sz="2400" dirty="0">
                <a:solidFill>
                  <a:srgbClr val="FFFF00"/>
                </a:solidFill>
                <a:latin typeface="KoPub돋움체 Bold" panose="00000800000000000000" pitchFamily="2" charset="-127"/>
                <a:ea typeface="KoPub돋움체 Bold" panose="00000800000000000000" pitchFamily="2" charset="-127"/>
              </a:rPr>
              <a:t>(</a:t>
            </a:r>
            <a:r>
              <a:rPr lang="ko-KR" altLang="en-US" sz="2400" dirty="0" err="1">
                <a:solidFill>
                  <a:srgbClr val="FFFF00"/>
                </a:solidFill>
                <a:latin typeface="KoPub돋움체 Bold" panose="00000800000000000000" pitchFamily="2" charset="-127"/>
                <a:ea typeface="KoPub돋움체 Bold" panose="00000800000000000000" pitchFamily="2" charset="-127"/>
              </a:rPr>
              <a:t>바실러스</a:t>
            </a:r>
            <a:r>
              <a:rPr lang="en-US" altLang="ko-KR" sz="2400" dirty="0">
                <a:solidFill>
                  <a:srgbClr val="FFFF00"/>
                </a:solidFill>
                <a:latin typeface="KoPub돋움체 Bold" panose="00000800000000000000" pitchFamily="2" charset="-127"/>
                <a:ea typeface="KoPub돋움체 Bold" panose="00000800000000000000" pitchFamily="2" charset="-127"/>
              </a:rPr>
              <a:t>, </a:t>
            </a:r>
            <a:r>
              <a:rPr lang="ko-KR" altLang="en-US" sz="2400" dirty="0" err="1">
                <a:solidFill>
                  <a:srgbClr val="FFFF00"/>
                </a:solidFill>
                <a:latin typeface="KoPub돋움체 Bold" panose="00000800000000000000" pitchFamily="2" charset="-127"/>
                <a:ea typeface="KoPub돋움체 Bold" panose="00000800000000000000" pitchFamily="2" charset="-127"/>
              </a:rPr>
              <a:t>방선균</a:t>
            </a:r>
            <a:r>
              <a:rPr lang="ko-KR" altLang="en-US" sz="2400" dirty="0">
                <a:solidFill>
                  <a:srgbClr val="FFFF00"/>
                </a:solidFill>
                <a:latin typeface="KoPub돋움체 Bold" panose="00000800000000000000" pitchFamily="2" charset="-127"/>
                <a:ea typeface="KoPub돋움체 Bold" panose="00000800000000000000" pitchFamily="2" charset="-127"/>
              </a:rPr>
              <a:t> 등</a:t>
            </a:r>
            <a:r>
              <a:rPr lang="en-US" altLang="ko-KR" sz="2400" dirty="0">
                <a:solidFill>
                  <a:srgbClr val="FFFF00"/>
                </a:solidFill>
                <a:latin typeface="KoPub돋움체 Bold" panose="00000800000000000000" pitchFamily="2" charset="-127"/>
                <a:ea typeface="KoPub돋움체 Bold" panose="00000800000000000000" pitchFamily="2" charset="-127"/>
              </a:rPr>
              <a:t>)</a:t>
            </a:r>
          </a:p>
          <a:p>
            <a:pPr>
              <a:lnSpc>
                <a:spcPct val="150000"/>
              </a:lnSpc>
            </a:pPr>
            <a:r>
              <a:rPr lang="en-US" altLang="ko-KR" sz="2400" spc="-300" dirty="0">
                <a:latin typeface="KoPub돋움체 Light" panose="00000300000000000000" pitchFamily="2" charset="-127"/>
                <a:ea typeface="KoPub돋움체 Light" panose="00000300000000000000" pitchFamily="2" charset="-127"/>
              </a:rPr>
              <a:t> </a:t>
            </a:r>
            <a:r>
              <a:rPr lang="ko-KR" altLang="en-US" sz="2000" spc="-300" dirty="0">
                <a:latin typeface="KoPub돋움체 Light" panose="00000300000000000000" pitchFamily="2" charset="-127"/>
                <a:ea typeface="KoPub돋움체 Light" panose="00000300000000000000" pitchFamily="2" charset="-127"/>
              </a:rPr>
              <a:t>양분 생육 후 작물에 </a:t>
            </a:r>
            <a:r>
              <a:rPr lang="ko-KR" altLang="en-US" sz="2000" spc="-300" dirty="0">
                <a:solidFill>
                  <a:srgbClr val="FFFF00"/>
                </a:solidFill>
                <a:latin typeface="KoPub돋움체 Light" panose="00000300000000000000" pitchFamily="2" charset="-127"/>
                <a:ea typeface="KoPub돋움체 Light" panose="00000300000000000000" pitchFamily="2" charset="-127"/>
              </a:rPr>
              <a:t>이로운 대사물질</a:t>
            </a:r>
            <a:r>
              <a:rPr lang="ko-KR" altLang="en-US" sz="2000" spc="-300" dirty="0">
                <a:latin typeface="KoPub돋움체 Light" panose="00000300000000000000" pitchFamily="2" charset="-127"/>
                <a:ea typeface="KoPub돋움체 Light" panose="00000300000000000000" pitchFamily="2" charset="-127"/>
              </a:rPr>
              <a:t>을 생산함</a:t>
            </a:r>
            <a:endParaRPr lang="en-US" altLang="ko-KR" sz="2000" spc="-300" dirty="0">
              <a:latin typeface="KoPub돋움체 Light" panose="00000300000000000000" pitchFamily="2" charset="-127"/>
              <a:ea typeface="KoPub돋움체 Light" panose="00000300000000000000" pitchFamily="2" charset="-127"/>
            </a:endParaRPr>
          </a:p>
          <a:p>
            <a:pPr>
              <a:lnSpc>
                <a:spcPct val="150000"/>
              </a:lnSpc>
            </a:pPr>
            <a:r>
              <a:rPr lang="en-US" altLang="ko-KR" sz="2000" spc="-150" dirty="0">
                <a:latin typeface="KoPub돋움체 Light" panose="00000300000000000000" pitchFamily="2" charset="-127"/>
                <a:ea typeface="KoPub돋움체 Light" panose="00000300000000000000" pitchFamily="2" charset="-127"/>
              </a:rPr>
              <a:t> </a:t>
            </a:r>
            <a:r>
              <a:rPr lang="ko-KR" altLang="en-US" sz="2000" spc="-150" dirty="0">
                <a:latin typeface="KoPub돋움체 Light" panose="00000300000000000000" pitchFamily="2" charset="-127"/>
                <a:ea typeface="KoPub돋움체 Light" panose="00000300000000000000" pitchFamily="2" charset="-127"/>
              </a:rPr>
              <a:t>병원균을 먹이로 기생</a:t>
            </a:r>
            <a:endParaRPr lang="en-US" altLang="ko-KR" sz="2000" spc="-150" dirty="0">
              <a:latin typeface="KoPub돋움체 Light" panose="00000300000000000000" pitchFamily="2" charset="-127"/>
              <a:ea typeface="KoPub돋움체 Light" panose="00000300000000000000" pitchFamily="2" charset="-127"/>
            </a:endParaRPr>
          </a:p>
          <a:p>
            <a:pPr>
              <a:lnSpc>
                <a:spcPct val="150000"/>
              </a:lnSpc>
            </a:pPr>
            <a:r>
              <a:rPr lang="en-US" altLang="ko-KR" sz="2000" spc="-150" dirty="0">
                <a:latin typeface="KoPub돋움체 Light" panose="00000300000000000000" pitchFamily="2" charset="-127"/>
                <a:ea typeface="KoPub돋움체 Light" panose="00000300000000000000" pitchFamily="2" charset="-127"/>
              </a:rPr>
              <a:t> </a:t>
            </a:r>
            <a:r>
              <a:rPr lang="ko-KR" altLang="en-US" sz="2000" spc="-150" dirty="0">
                <a:latin typeface="KoPub돋움체 Light" panose="00000300000000000000" pitchFamily="2" charset="-127"/>
                <a:ea typeface="KoPub돋움체 Light" panose="00000300000000000000" pitchFamily="2" charset="-127"/>
              </a:rPr>
              <a:t>살균</a:t>
            </a:r>
            <a:r>
              <a:rPr lang="en-US" altLang="ko-KR" sz="2000" spc="-150" dirty="0">
                <a:latin typeface="KoPub돋움체 Light" panose="00000300000000000000" pitchFamily="2" charset="-127"/>
                <a:ea typeface="KoPub돋움체 Light" panose="00000300000000000000" pitchFamily="2" charset="-127"/>
              </a:rPr>
              <a:t>, </a:t>
            </a:r>
            <a:r>
              <a:rPr lang="ko-KR" altLang="en-US" sz="2000" spc="-150" dirty="0">
                <a:latin typeface="KoPub돋움체 Light" panose="00000300000000000000" pitchFamily="2" charset="-127"/>
                <a:ea typeface="KoPub돋움체 Light" panose="00000300000000000000" pitchFamily="2" charset="-127"/>
              </a:rPr>
              <a:t>살충 물질 생산</a:t>
            </a:r>
            <a:endParaRPr lang="en-US" altLang="ko-KR" sz="2000" spc="-150" dirty="0">
              <a:latin typeface="KoPub돋움체 Light" panose="00000300000000000000" pitchFamily="2" charset="-127"/>
              <a:ea typeface="KoPub돋움체 Light" panose="00000300000000000000" pitchFamily="2" charset="-127"/>
            </a:endParaRPr>
          </a:p>
          <a:p>
            <a:pPr>
              <a:lnSpc>
                <a:spcPct val="150000"/>
              </a:lnSpc>
            </a:pPr>
            <a:r>
              <a:rPr lang="en-US" altLang="ko-KR" sz="2000" spc="-150" dirty="0">
                <a:latin typeface="KoPub돋움체 Light" panose="00000300000000000000" pitchFamily="2" charset="-127"/>
                <a:ea typeface="KoPub돋움체 Light" panose="00000300000000000000" pitchFamily="2" charset="-127"/>
              </a:rPr>
              <a:t> </a:t>
            </a:r>
            <a:r>
              <a:rPr lang="ko-KR" altLang="en-US" sz="2000" spc="-150" dirty="0">
                <a:latin typeface="KoPub돋움체 Light" panose="00000300000000000000" pitchFamily="2" charset="-127"/>
                <a:ea typeface="KoPub돋움체 Light" panose="00000300000000000000" pitchFamily="2" charset="-127"/>
              </a:rPr>
              <a:t>면역 및 생장 촉진</a:t>
            </a:r>
          </a:p>
        </p:txBody>
      </p:sp>
      <p:sp>
        <p:nvSpPr>
          <p:cNvPr id="6" name="TextBox 5"/>
          <p:cNvSpPr txBox="1"/>
          <p:nvPr/>
        </p:nvSpPr>
        <p:spPr>
          <a:xfrm>
            <a:off x="6044771" y="1796305"/>
            <a:ext cx="5472209" cy="2769989"/>
          </a:xfrm>
          <a:prstGeom prst="rect">
            <a:avLst/>
          </a:prstGeom>
          <a:solidFill>
            <a:srgbClr val="135063"/>
          </a:solidFill>
        </p:spPr>
        <p:txBody>
          <a:bodyPr wrap="square" rtlCol="0" anchor="ctr">
            <a:spAutoFit/>
          </a:bodyPr>
          <a:lstStyle/>
          <a:p>
            <a:pPr>
              <a:lnSpc>
                <a:spcPct val="200000"/>
              </a:lnSpc>
            </a:pPr>
            <a:r>
              <a:rPr lang="ko-KR" altLang="en-US" sz="2400" spc="-150" dirty="0">
                <a:solidFill>
                  <a:srgbClr val="FFFF00"/>
                </a:solidFill>
                <a:latin typeface="KoPub돋움체 Bold" panose="00000800000000000000" pitchFamily="2" charset="-127"/>
                <a:ea typeface="KoPub돋움체 Bold" panose="00000800000000000000" pitchFamily="2" charset="-127"/>
              </a:rPr>
              <a:t>나쁜 미생물</a:t>
            </a:r>
            <a:r>
              <a:rPr lang="en-US" altLang="ko-KR" sz="2400" spc="-150" dirty="0">
                <a:solidFill>
                  <a:srgbClr val="FFFF00"/>
                </a:solidFill>
                <a:latin typeface="KoPub돋움체 Bold" panose="00000800000000000000" pitchFamily="2" charset="-127"/>
                <a:ea typeface="KoPub돋움체 Bold" panose="00000800000000000000" pitchFamily="2" charset="-127"/>
              </a:rPr>
              <a:t>(</a:t>
            </a:r>
            <a:r>
              <a:rPr lang="ko-KR" altLang="en-US" sz="2400" spc="-150" dirty="0">
                <a:solidFill>
                  <a:srgbClr val="FFFF00"/>
                </a:solidFill>
                <a:latin typeface="KoPub돋움체 Bold" panose="00000800000000000000" pitchFamily="2" charset="-127"/>
                <a:ea typeface="KoPub돋움체 Bold" panose="00000800000000000000" pitchFamily="2" charset="-127"/>
              </a:rPr>
              <a:t>곰팡이</a:t>
            </a:r>
            <a:r>
              <a:rPr lang="en-US" altLang="ko-KR" sz="2400" spc="-150" dirty="0">
                <a:solidFill>
                  <a:srgbClr val="FFFF00"/>
                </a:solidFill>
                <a:latin typeface="KoPub돋움체 Bold" panose="00000800000000000000" pitchFamily="2" charset="-127"/>
                <a:ea typeface="KoPub돋움체 Bold" panose="00000800000000000000" pitchFamily="2" charset="-127"/>
              </a:rPr>
              <a:t>, </a:t>
            </a:r>
            <a:r>
              <a:rPr lang="ko-KR" altLang="en-US" sz="2400" spc="-150" dirty="0" err="1">
                <a:solidFill>
                  <a:srgbClr val="FFFF00"/>
                </a:solidFill>
                <a:latin typeface="KoPub돋움체 Bold" panose="00000800000000000000" pitchFamily="2" charset="-127"/>
                <a:ea typeface="KoPub돋움체 Bold" panose="00000800000000000000" pitchFamily="2" charset="-127"/>
              </a:rPr>
              <a:t>그램음성균</a:t>
            </a:r>
            <a:r>
              <a:rPr lang="ko-KR" altLang="en-US" sz="2400" spc="-150" dirty="0">
                <a:solidFill>
                  <a:srgbClr val="FFFF00"/>
                </a:solidFill>
                <a:latin typeface="KoPub돋움체 Bold" panose="00000800000000000000" pitchFamily="2" charset="-127"/>
                <a:ea typeface="KoPub돋움체 Bold" panose="00000800000000000000" pitchFamily="2" charset="-127"/>
              </a:rPr>
              <a:t> 등</a:t>
            </a:r>
            <a:r>
              <a:rPr lang="en-US" altLang="ko-KR" sz="2400" spc="-150" dirty="0">
                <a:solidFill>
                  <a:srgbClr val="FFFF00"/>
                </a:solidFill>
                <a:latin typeface="KoPub돋움체 Bold" panose="00000800000000000000" pitchFamily="2" charset="-127"/>
                <a:ea typeface="KoPub돋움체 Bold" panose="00000800000000000000" pitchFamily="2" charset="-127"/>
              </a:rPr>
              <a:t>)</a:t>
            </a:r>
          </a:p>
          <a:p>
            <a:pPr>
              <a:lnSpc>
                <a:spcPct val="150000"/>
              </a:lnSpc>
            </a:pPr>
            <a:r>
              <a:rPr lang="en-US" altLang="ko-KR" sz="2000" spc="-150" dirty="0">
                <a:latin typeface="KoPub돋움체 Light" panose="00000300000000000000" pitchFamily="2" charset="-127"/>
                <a:ea typeface="KoPub돋움체 Light" panose="00000300000000000000" pitchFamily="2" charset="-127"/>
              </a:rPr>
              <a:t> </a:t>
            </a:r>
            <a:r>
              <a:rPr lang="ko-KR" altLang="en-US" sz="2000" spc="-150" dirty="0">
                <a:latin typeface="KoPub돋움체 Light" panose="00000300000000000000" pitchFamily="2" charset="-127"/>
                <a:ea typeface="KoPub돋움체 Light" panose="00000300000000000000" pitchFamily="2" charset="-127"/>
              </a:rPr>
              <a:t>식물에 해가 되는 </a:t>
            </a:r>
            <a:r>
              <a:rPr lang="ko-KR" altLang="en-US" sz="2000" spc="-150" dirty="0" err="1">
                <a:latin typeface="KoPub돋움체 Light" panose="00000300000000000000" pitchFamily="2" charset="-127"/>
                <a:ea typeface="KoPub돋움체 Light" panose="00000300000000000000" pitchFamily="2" charset="-127"/>
              </a:rPr>
              <a:t>대사물질</a:t>
            </a:r>
            <a:r>
              <a:rPr lang="en-US" altLang="ko-KR" sz="2000" spc="-150" dirty="0">
                <a:latin typeface="KoPub돋움체 Light" panose="00000300000000000000" pitchFamily="2" charset="-127"/>
                <a:ea typeface="KoPub돋움체 Light" panose="00000300000000000000" pitchFamily="2" charset="-127"/>
              </a:rPr>
              <a:t>(</a:t>
            </a:r>
            <a:r>
              <a:rPr lang="ko-KR" altLang="en-US" sz="2000" spc="-150" dirty="0">
                <a:latin typeface="KoPub돋움체 Light" panose="00000300000000000000" pitchFamily="2" charset="-127"/>
                <a:ea typeface="KoPub돋움체 Light" panose="00000300000000000000" pitchFamily="2" charset="-127"/>
              </a:rPr>
              <a:t>독소</a:t>
            </a:r>
            <a:r>
              <a:rPr lang="en-US" altLang="ko-KR" sz="2000" spc="-150" dirty="0">
                <a:latin typeface="KoPub돋움체 Light" panose="00000300000000000000" pitchFamily="2" charset="-127"/>
                <a:ea typeface="KoPub돋움체 Light" panose="00000300000000000000" pitchFamily="2" charset="-127"/>
              </a:rPr>
              <a:t>)</a:t>
            </a:r>
            <a:r>
              <a:rPr lang="ko-KR" altLang="en-US" sz="2000" spc="-150" dirty="0">
                <a:latin typeface="KoPub돋움체 Light" panose="00000300000000000000" pitchFamily="2" charset="-127"/>
                <a:ea typeface="KoPub돋움체 Light" panose="00000300000000000000" pitchFamily="2" charset="-127"/>
              </a:rPr>
              <a:t>를 생산함</a:t>
            </a:r>
            <a:endParaRPr lang="en-US" altLang="ko-KR" sz="2000" spc="-150" dirty="0">
              <a:latin typeface="KoPub돋움체 Light" panose="00000300000000000000" pitchFamily="2" charset="-127"/>
              <a:ea typeface="KoPub돋움체 Light" panose="00000300000000000000" pitchFamily="2" charset="-127"/>
            </a:endParaRPr>
          </a:p>
          <a:p>
            <a:pPr>
              <a:lnSpc>
                <a:spcPct val="150000"/>
              </a:lnSpc>
            </a:pPr>
            <a:endParaRPr lang="en-US" altLang="ko-KR" sz="2400" spc="-150" dirty="0">
              <a:latin typeface="KoPub돋움체 Light" panose="00000300000000000000" pitchFamily="2" charset="-127"/>
              <a:ea typeface="KoPub돋움체 Light" panose="00000300000000000000" pitchFamily="2" charset="-127"/>
            </a:endParaRPr>
          </a:p>
          <a:p>
            <a:pPr>
              <a:lnSpc>
                <a:spcPct val="150000"/>
              </a:lnSpc>
            </a:pPr>
            <a:endParaRPr lang="en-US" altLang="ko-KR" sz="2000" spc="-150" dirty="0">
              <a:latin typeface="KoPub돋움체 Light" panose="00000300000000000000" pitchFamily="2" charset="-127"/>
              <a:ea typeface="KoPub돋움체 Light" panose="00000300000000000000" pitchFamily="2" charset="-127"/>
            </a:endParaRPr>
          </a:p>
          <a:p>
            <a:pPr>
              <a:lnSpc>
                <a:spcPct val="150000"/>
              </a:lnSpc>
            </a:pPr>
            <a:endParaRPr lang="ko-KR" altLang="en-US" sz="2000" spc="-150"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31404627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468280" y="328718"/>
            <a:ext cx="5020236" cy="643403"/>
          </a:xfrm>
        </p:spPr>
        <p:txBody>
          <a:bodyPr/>
          <a:lstStyle/>
          <a:p>
            <a:r>
              <a:rPr lang="ko-KR" altLang="en-US" spc="-150" dirty="0"/>
              <a:t>토양생물성 개선</a:t>
            </a:r>
          </a:p>
        </p:txBody>
      </p:sp>
      <p:sp>
        <p:nvSpPr>
          <p:cNvPr id="12" name="Rectangle 100"/>
          <p:cNvSpPr>
            <a:spLocks noChangeArrowheads="1"/>
          </p:cNvSpPr>
          <p:nvPr/>
        </p:nvSpPr>
        <p:spPr bwMode="auto">
          <a:xfrm>
            <a:off x="1670756" y="1298917"/>
            <a:ext cx="9016294" cy="4559578"/>
          </a:xfrm>
          <a:prstGeom prst="rect">
            <a:avLst/>
          </a:prstGeom>
          <a:solidFill>
            <a:srgbClr val="135063"/>
          </a:solidFill>
          <a:ln>
            <a:noFill/>
          </a:ln>
        </p:spPr>
        <p:txBody>
          <a:bodyPr/>
          <a:lstStyle>
            <a:lvl1pPr marL="342900" indent="-342900">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457200" indent="-457200">
              <a:lnSpc>
                <a:spcPct val="150000"/>
              </a:lnSpc>
              <a:spcBef>
                <a:spcPct val="20000"/>
              </a:spcBef>
              <a:buClr>
                <a:schemeClr val="tx1"/>
              </a:buClr>
              <a:buSzPct val="80000"/>
              <a:buFont typeface="Wingdings" panose="05000000000000000000" pitchFamily="2" charset="2"/>
              <a:buChar char="§"/>
            </a:pPr>
            <a:r>
              <a:rPr lang="en-US" altLang="ko-KR" sz="2000" b="1" spc="-150" dirty="0">
                <a:solidFill>
                  <a:schemeClr val="bg1"/>
                </a:solidFill>
                <a:latin typeface="KoPub돋움체 Light" panose="00000300000000000000" pitchFamily="2" charset="-127"/>
                <a:ea typeface="KoPub돋움체 Light" panose="00000300000000000000" pitchFamily="2" charset="-127"/>
              </a:rPr>
              <a:t> </a:t>
            </a:r>
            <a:r>
              <a:rPr lang="ko-KR" altLang="en-US" sz="2000" b="1" spc="-150" dirty="0" err="1">
                <a:latin typeface="KoPub돋움체 Light" panose="00000300000000000000" pitchFamily="2" charset="-127"/>
                <a:ea typeface="KoPub돋움체 Light" panose="00000300000000000000" pitchFamily="2" charset="-127"/>
              </a:rPr>
              <a:t>토양속</a:t>
            </a:r>
            <a:r>
              <a:rPr lang="ko-KR" altLang="en-US" sz="2000" b="1" spc="-150" dirty="0">
                <a:latin typeface="KoPub돋움체 Light" panose="00000300000000000000" pitchFamily="2" charset="-127"/>
                <a:ea typeface="KoPub돋움체 Light" panose="00000300000000000000" pitchFamily="2" charset="-127"/>
              </a:rPr>
              <a:t> 생물의 생육환경을 개선하여 양분과 생리활성물질  순환이     이루어지도록 한다</a:t>
            </a:r>
            <a:endParaRPr lang="en-US" altLang="ko-KR" sz="2000" b="1" spc="-150" dirty="0">
              <a:latin typeface="KoPub돋움체 Light" panose="00000300000000000000" pitchFamily="2" charset="-127"/>
              <a:ea typeface="KoPub돋움체 Light" panose="00000300000000000000" pitchFamily="2" charset="-127"/>
            </a:endParaRPr>
          </a:p>
          <a:p>
            <a:pPr marL="457200" indent="-457200">
              <a:lnSpc>
                <a:spcPct val="150000"/>
              </a:lnSpc>
              <a:spcBef>
                <a:spcPct val="20000"/>
              </a:spcBef>
              <a:buClr>
                <a:schemeClr val="tx1"/>
              </a:buClr>
              <a:buSzPct val="80000"/>
              <a:buFont typeface="Wingdings" panose="05000000000000000000" pitchFamily="2" charset="2"/>
              <a:buChar char="§"/>
            </a:pPr>
            <a:endParaRPr lang="en-US" altLang="ko-KR" sz="2000" b="1" spc="-150" dirty="0">
              <a:latin typeface="KoPub돋움체 Light" panose="00000300000000000000" pitchFamily="2" charset="-127"/>
              <a:ea typeface="KoPub돋움체 Light" panose="00000300000000000000" pitchFamily="2" charset="-127"/>
            </a:endParaRPr>
          </a:p>
          <a:p>
            <a:pPr marL="457200" indent="-457200">
              <a:lnSpc>
                <a:spcPct val="150000"/>
              </a:lnSpc>
              <a:spcBef>
                <a:spcPct val="20000"/>
              </a:spcBef>
              <a:buClr>
                <a:schemeClr val="tx1"/>
              </a:buClr>
              <a:buSzPct val="80000"/>
              <a:buFont typeface="Wingdings" panose="05000000000000000000" pitchFamily="2" charset="2"/>
              <a:buChar char="§"/>
            </a:pPr>
            <a:r>
              <a:rPr lang="ko-KR" altLang="en-US" sz="2000" b="1" spc="-150" dirty="0">
                <a:latin typeface="KoPub돋움체 Light" panose="00000300000000000000" pitchFamily="2" charset="-127"/>
                <a:ea typeface="KoPub돋움체 Light" panose="00000300000000000000" pitchFamily="2" charset="-127"/>
              </a:rPr>
              <a:t>토양에 유기물을 시용하면</a:t>
            </a:r>
            <a:endParaRPr lang="en-US" altLang="ko-KR" sz="2000" b="1" spc="-150" dirty="0">
              <a:latin typeface="KoPub돋움체 Light" panose="00000300000000000000" pitchFamily="2" charset="-127"/>
              <a:ea typeface="KoPub돋움체 Light" panose="00000300000000000000" pitchFamily="2" charset="-127"/>
            </a:endParaRPr>
          </a:p>
          <a:p>
            <a:pPr marL="0" indent="0">
              <a:lnSpc>
                <a:spcPct val="150000"/>
              </a:lnSpc>
              <a:spcBef>
                <a:spcPct val="20000"/>
              </a:spcBef>
              <a:buClr>
                <a:schemeClr val="tx1"/>
              </a:buClr>
              <a:buSzPct val="80000"/>
            </a:pPr>
            <a:r>
              <a:rPr lang="en-US" altLang="ko-KR" sz="2000" b="1" spc="-150" dirty="0">
                <a:latin typeface="KoPub돋움체 Light" panose="00000300000000000000" pitchFamily="2" charset="-127"/>
                <a:ea typeface="KoPub돋움체 Light" panose="00000300000000000000" pitchFamily="2" charset="-127"/>
              </a:rPr>
              <a:t>   -  </a:t>
            </a:r>
            <a:r>
              <a:rPr lang="ko-KR" altLang="en-US" sz="2000" b="1" spc="-150" dirty="0">
                <a:latin typeface="KoPub돋움체 Light" panose="00000300000000000000" pitchFamily="2" charset="-127"/>
                <a:ea typeface="KoPub돋움체 Light" panose="00000300000000000000" pitchFamily="2" charset="-127"/>
              </a:rPr>
              <a:t>미생물이 분해</a:t>
            </a:r>
            <a:endParaRPr lang="en-US" altLang="ko-KR" sz="2000" b="1" spc="-150" dirty="0">
              <a:latin typeface="KoPub돋움체 Light" panose="00000300000000000000" pitchFamily="2" charset="-127"/>
              <a:ea typeface="KoPub돋움체 Light" panose="00000300000000000000" pitchFamily="2" charset="-127"/>
            </a:endParaRPr>
          </a:p>
          <a:p>
            <a:pPr marL="0" indent="0">
              <a:lnSpc>
                <a:spcPct val="150000"/>
              </a:lnSpc>
              <a:spcBef>
                <a:spcPct val="20000"/>
              </a:spcBef>
              <a:buClr>
                <a:schemeClr val="tx1"/>
              </a:buClr>
              <a:buSzPct val="80000"/>
            </a:pPr>
            <a:r>
              <a:rPr lang="en-US" altLang="ko-KR" sz="2000" b="1" spc="-150" dirty="0">
                <a:latin typeface="KoPub돋움체 Light" panose="00000300000000000000" pitchFamily="2" charset="-127"/>
                <a:ea typeface="KoPub돋움체 Light" panose="00000300000000000000" pitchFamily="2" charset="-127"/>
              </a:rPr>
              <a:t>   -  </a:t>
            </a:r>
            <a:r>
              <a:rPr lang="ko-KR" altLang="en-US" sz="2000" b="1" spc="-150" dirty="0">
                <a:latin typeface="KoPub돋움체 Light" panose="00000300000000000000" pitchFamily="2" charset="-127"/>
                <a:ea typeface="KoPub돋움체 Light" panose="00000300000000000000" pitchFamily="2" charset="-127"/>
              </a:rPr>
              <a:t>분해과정에서 양분이나 작물에 필요한 물질 방출</a:t>
            </a:r>
            <a:endParaRPr lang="en-US" altLang="ko-KR" sz="2000" b="1" spc="-150" dirty="0">
              <a:latin typeface="KoPub돋움체 Light" panose="00000300000000000000" pitchFamily="2" charset="-127"/>
              <a:ea typeface="KoPub돋움체 Light" panose="00000300000000000000" pitchFamily="2" charset="-127"/>
            </a:endParaRPr>
          </a:p>
          <a:p>
            <a:pPr marL="0" indent="0">
              <a:lnSpc>
                <a:spcPct val="150000"/>
              </a:lnSpc>
              <a:spcBef>
                <a:spcPct val="20000"/>
              </a:spcBef>
              <a:buClr>
                <a:schemeClr val="tx1"/>
              </a:buClr>
              <a:buSzPct val="80000"/>
            </a:pPr>
            <a:r>
              <a:rPr lang="en-US" altLang="ko-KR" sz="2000" b="1" spc="-150" dirty="0">
                <a:latin typeface="KoPub돋움체 Light" panose="00000300000000000000" pitchFamily="2" charset="-127"/>
                <a:ea typeface="KoPub돋움체 Light" panose="00000300000000000000" pitchFamily="2" charset="-127"/>
              </a:rPr>
              <a:t>   - </a:t>
            </a:r>
            <a:r>
              <a:rPr lang="ko-KR" altLang="en-US" sz="2000" b="1" spc="-150" dirty="0">
                <a:latin typeface="KoPub돋움체 Light" panose="00000300000000000000" pitchFamily="2" charset="-127"/>
                <a:ea typeface="KoPub돋움체 Light" panose="00000300000000000000" pitchFamily="2" charset="-127"/>
              </a:rPr>
              <a:t>유기물 최종산물인 </a:t>
            </a:r>
            <a:r>
              <a:rPr lang="ko-KR" altLang="en-US" sz="2400" b="1" spc="-150" dirty="0">
                <a:latin typeface="KoPub돋움체 Light" panose="00000300000000000000" pitchFamily="2" charset="-127"/>
                <a:ea typeface="KoPub돋움체 Light" panose="00000300000000000000" pitchFamily="2" charset="-127"/>
              </a:rPr>
              <a:t>부식</a:t>
            </a:r>
            <a:r>
              <a:rPr lang="ko-KR" altLang="en-US" sz="2000" b="1" spc="-150" dirty="0">
                <a:latin typeface="KoPub돋움체 Light" panose="00000300000000000000" pitchFamily="2" charset="-127"/>
                <a:ea typeface="KoPub돋움체 Light" panose="00000300000000000000" pitchFamily="2" charset="-127"/>
              </a:rPr>
              <a:t> 과 미생물의 점액물질이 </a:t>
            </a:r>
            <a:r>
              <a:rPr lang="ko-KR" altLang="en-US" sz="2000" b="1" spc="-150" dirty="0" err="1">
                <a:latin typeface="KoPub돋움체 Light" panose="00000300000000000000" pitchFamily="2" charset="-127"/>
                <a:ea typeface="KoPub돋움체 Light" panose="00000300000000000000" pitchFamily="2" charset="-127"/>
              </a:rPr>
              <a:t>토양입단구조</a:t>
            </a:r>
            <a:r>
              <a:rPr lang="ko-KR" altLang="en-US" sz="2000" b="1" spc="-150" dirty="0">
                <a:latin typeface="KoPub돋움체 Light" panose="00000300000000000000" pitchFamily="2" charset="-127"/>
                <a:ea typeface="KoPub돋움체 Light" panose="00000300000000000000" pitchFamily="2" charset="-127"/>
              </a:rPr>
              <a:t> 생성촉진</a:t>
            </a:r>
          </a:p>
        </p:txBody>
      </p:sp>
    </p:spTree>
    <p:extLst>
      <p:ext uri="{BB962C8B-B14F-4D97-AF65-F5344CB8AC3E}">
        <p14:creationId xmlns:p14="http://schemas.microsoft.com/office/powerpoint/2010/main" val="10305293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농업에서 미생물의 역할</a:t>
            </a:r>
          </a:p>
        </p:txBody>
      </p:sp>
      <p:sp>
        <p:nvSpPr>
          <p:cNvPr id="4" name="직사각형 16"/>
          <p:cNvSpPr>
            <a:spLocks noChangeArrowheads="1"/>
          </p:cNvSpPr>
          <p:nvPr/>
        </p:nvSpPr>
        <p:spPr bwMode="auto">
          <a:xfrm>
            <a:off x="419100" y="1244622"/>
            <a:ext cx="10991850" cy="1384995"/>
          </a:xfrm>
          <a:prstGeom prst="rect">
            <a:avLst/>
          </a:prstGeom>
          <a:solidFill>
            <a:srgbClr val="135063"/>
          </a:solidFill>
          <a:ln>
            <a:noFill/>
          </a:ln>
        </p:spPr>
        <p:txBody>
          <a:bodyPr wrap="square">
            <a:spAutoFit/>
          </a:bodyPr>
          <a:lstStyle>
            <a:lvl1pPr eaLnBrk="0" hangingPunct="0">
              <a:defRPr kumimoji="1">
                <a:solidFill>
                  <a:schemeClr val="tx1"/>
                </a:solidFill>
                <a:latin typeface="굴림" panose="020B0600000101010101" pitchFamily="50" charset="-127"/>
                <a:ea typeface="굴림" panose="020B0600000101010101" pitchFamily="50" charset="-127"/>
              </a:defRPr>
            </a:lvl1pPr>
            <a:lvl2pPr marL="742950" indent="-285750" eaLnBrk="0" hangingPunct="0">
              <a:defRPr kumimoji="1">
                <a:solidFill>
                  <a:schemeClr val="tx1"/>
                </a:solidFill>
                <a:latin typeface="굴림" panose="020B0600000101010101" pitchFamily="50" charset="-127"/>
                <a:ea typeface="굴림" panose="020B0600000101010101" pitchFamily="50" charset="-127"/>
              </a:defRPr>
            </a:lvl2pPr>
            <a:lvl3pPr marL="1143000" indent="-228600" eaLnBrk="0" hangingPunct="0">
              <a:defRPr kumimoji="1">
                <a:solidFill>
                  <a:schemeClr val="tx1"/>
                </a:solidFill>
                <a:latin typeface="굴림" panose="020B0600000101010101" pitchFamily="50" charset="-127"/>
                <a:ea typeface="굴림" panose="020B0600000101010101" pitchFamily="50" charset="-127"/>
              </a:defRPr>
            </a:lvl3pPr>
            <a:lvl4pPr marL="1600200" indent="-228600" eaLnBrk="0" hangingPunct="0">
              <a:defRPr kumimoji="1">
                <a:solidFill>
                  <a:schemeClr val="tx1"/>
                </a:solidFill>
                <a:latin typeface="굴림" panose="020B0600000101010101" pitchFamily="50" charset="-127"/>
                <a:ea typeface="굴림" panose="020B0600000101010101" pitchFamily="50" charset="-127"/>
              </a:defRPr>
            </a:lvl4pPr>
            <a:lvl5pPr marL="2057400" indent="-228600" eaLnBrk="0" hangingPunct="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hangingPunct="1">
              <a:lnSpc>
                <a:spcPct val="150000"/>
              </a:lnSpc>
              <a:buFont typeface="Arial" panose="020B0604020202020204" pitchFamily="34" charset="0"/>
              <a:buChar char="•"/>
            </a:pPr>
            <a:r>
              <a:rPr kumimoji="0" lang="ko-KR" altLang="en-US" sz="2800" b="1" dirty="0">
                <a:solidFill>
                  <a:schemeClr val="bg1"/>
                </a:solidFill>
                <a:latin typeface="경기천년바탕 Bold" panose="02020803020101020101" pitchFamily="18" charset="-127"/>
                <a:ea typeface="경기천년바탕 Bold" panose="02020803020101020101" pitchFamily="18" charset="-127"/>
              </a:rPr>
              <a:t>  </a:t>
            </a:r>
            <a:r>
              <a:rPr kumimoji="0" lang="ko-KR" altLang="en-US" sz="2800" b="1" dirty="0">
                <a:latin typeface="KoPub돋움체 Bold" panose="00000800000000000000" pitchFamily="2" charset="-127"/>
                <a:ea typeface="KoPub돋움체 Bold" panose="00000800000000000000" pitchFamily="2" charset="-127"/>
              </a:rPr>
              <a:t>식물의 영양 흡수 단계</a:t>
            </a:r>
          </a:p>
          <a:p>
            <a:pPr eaLnBrk="1" hangingPunct="1">
              <a:lnSpc>
                <a:spcPct val="150000"/>
              </a:lnSpc>
              <a:buFont typeface="Wingdings" panose="05000000000000000000" pitchFamily="2" charset="2"/>
              <a:buNone/>
            </a:pPr>
            <a:r>
              <a:rPr kumimoji="0" lang="ko-KR" altLang="en-US" sz="2800" b="1" dirty="0">
                <a:latin typeface="KoPub돋움체 Bold" panose="00000800000000000000" pitchFamily="2" charset="-127"/>
                <a:ea typeface="KoPub돋움체 Bold" panose="00000800000000000000" pitchFamily="2" charset="-127"/>
              </a:rPr>
              <a:t>   </a:t>
            </a:r>
            <a:r>
              <a:rPr kumimoji="0" lang="en-US" altLang="ko-KR" sz="2800" b="1" dirty="0">
                <a:latin typeface="KoPub돋움체 Bold" panose="00000800000000000000" pitchFamily="2" charset="-127"/>
                <a:ea typeface="KoPub돋움체 Bold" panose="00000800000000000000" pitchFamily="2" charset="-127"/>
              </a:rPr>
              <a:t>- </a:t>
            </a:r>
            <a:r>
              <a:rPr kumimoji="0" lang="ko-KR" altLang="en-US" sz="2800" b="1" dirty="0">
                <a:latin typeface="KoPub돋움체 Bold" panose="00000800000000000000" pitchFamily="2" charset="-127"/>
                <a:ea typeface="KoPub돋움체 Bold" panose="00000800000000000000" pitchFamily="2" charset="-127"/>
              </a:rPr>
              <a:t>퇴비 </a:t>
            </a:r>
            <a:r>
              <a:rPr kumimoji="0" lang="en-US" altLang="ko-KR" sz="2800" b="1" dirty="0">
                <a:latin typeface="KoPub돋움체 Bold" panose="00000800000000000000" pitchFamily="2" charset="-127"/>
                <a:ea typeface="KoPub돋움체 Bold" panose="00000800000000000000" pitchFamily="2" charset="-127"/>
              </a:rPr>
              <a:t>or </a:t>
            </a:r>
            <a:r>
              <a:rPr kumimoji="0" lang="ko-KR" altLang="en-US" sz="2800" b="1" dirty="0" err="1">
                <a:latin typeface="KoPub돋움체 Bold" panose="00000800000000000000" pitchFamily="2" charset="-127"/>
                <a:ea typeface="KoPub돋움체 Bold" panose="00000800000000000000" pitchFamily="2" charset="-127"/>
              </a:rPr>
              <a:t>유박</a:t>
            </a:r>
            <a:r>
              <a:rPr kumimoji="0" lang="ko-KR" altLang="en-US" sz="2800" b="1" dirty="0">
                <a:latin typeface="KoPub돋움체 Bold" panose="00000800000000000000" pitchFamily="2" charset="-127"/>
                <a:ea typeface="KoPub돋움체 Bold" panose="00000800000000000000" pitchFamily="2" charset="-127"/>
              </a:rPr>
              <a:t>  →  섬유소  →  포도당</a:t>
            </a:r>
            <a:r>
              <a:rPr kumimoji="0" lang="ko-KR" altLang="en-US" sz="2800" dirty="0">
                <a:latin typeface="KoPub돋움체 Bold" panose="00000800000000000000" pitchFamily="2" charset="-127"/>
                <a:ea typeface="KoPub돋움체 Bold" panose="00000800000000000000" pitchFamily="2" charset="-127"/>
              </a:rPr>
              <a:t> </a:t>
            </a:r>
          </a:p>
        </p:txBody>
      </p:sp>
      <p:pic>
        <p:nvPicPr>
          <p:cNvPr id="5" name="Picture 7" descr="미생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74989"/>
            <a:ext cx="5427662"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WordArt 9"/>
          <p:cNvSpPr>
            <a:spLocks noChangeArrowheads="1" noChangeShapeType="1" noTextEdit="1"/>
          </p:cNvSpPr>
          <p:nvPr/>
        </p:nvSpPr>
        <p:spPr bwMode="auto">
          <a:xfrm>
            <a:off x="6429375" y="3836988"/>
            <a:ext cx="4891088" cy="457200"/>
          </a:xfrm>
          <a:prstGeom prst="rect">
            <a:avLst/>
          </a:prstGeom>
        </p:spPr>
        <p:txBody>
          <a:bodyPr wrap="none" fromWordArt="1">
            <a:prstTxWarp prst="textPlain">
              <a:avLst>
                <a:gd name="adj" fmla="val 50000"/>
              </a:avLst>
            </a:prstTxWarp>
          </a:bodyPr>
          <a:lstStyle/>
          <a:p>
            <a:r>
              <a:rPr lang="ko-KR" altLang="en-US" sz="3600" kern="10" dirty="0">
                <a:ln w="12700">
                  <a:solidFill>
                    <a:schemeClr val="tx1"/>
                  </a:solidFill>
                  <a:round/>
                  <a:headEnd/>
                  <a:tailEnd/>
                </a:ln>
                <a:solidFill>
                  <a:srgbClr val="FF0000"/>
                </a:solidFill>
                <a:effectLst>
                  <a:outerShdw dist="45791" dir="2021404" algn="ctr" rotWithShape="0">
                    <a:srgbClr val="9999FF"/>
                  </a:outerShdw>
                </a:effectLst>
                <a:latin typeface="HY견고딕" panose="02030600000101010101" pitchFamily="18" charset="-127"/>
                <a:ea typeface="HY견고딕" panose="02030600000101010101" pitchFamily="18" charset="-127"/>
              </a:rPr>
              <a:t>미생물이 </a:t>
            </a:r>
            <a:r>
              <a:rPr lang="ko-KR" altLang="en-US" sz="3600" kern="10" dirty="0" err="1">
                <a:ln w="12700">
                  <a:solidFill>
                    <a:schemeClr val="tx1"/>
                  </a:solidFill>
                  <a:round/>
                  <a:headEnd/>
                  <a:tailEnd/>
                </a:ln>
                <a:solidFill>
                  <a:srgbClr val="FF0000"/>
                </a:solidFill>
                <a:effectLst>
                  <a:outerShdw dist="45791" dir="2021404" algn="ctr" rotWithShape="0">
                    <a:srgbClr val="9999FF"/>
                  </a:outerShdw>
                </a:effectLst>
                <a:latin typeface="HY견고딕" panose="02030600000101010101" pitchFamily="18" charset="-127"/>
                <a:ea typeface="HY견고딕" panose="02030600000101010101" pitchFamily="18" charset="-127"/>
              </a:rPr>
              <a:t>대사물질</a:t>
            </a:r>
            <a:r>
              <a:rPr lang="ko-KR" altLang="en-US" sz="3600" kern="10" dirty="0">
                <a:ln w="12700">
                  <a:solidFill>
                    <a:schemeClr val="tx1"/>
                  </a:solidFill>
                  <a:round/>
                  <a:headEnd/>
                  <a:tailEnd/>
                </a:ln>
                <a:solidFill>
                  <a:srgbClr val="FF0000"/>
                </a:solidFill>
                <a:effectLst>
                  <a:outerShdw dist="45791" dir="2021404" algn="ctr" rotWithShape="0">
                    <a:srgbClr val="9999FF"/>
                  </a:outerShdw>
                </a:effectLst>
                <a:latin typeface="HY견고딕" panose="02030600000101010101" pitchFamily="18" charset="-127"/>
                <a:ea typeface="HY견고딕" panose="02030600000101010101" pitchFamily="18" charset="-127"/>
              </a:rPr>
              <a:t> 분비</a:t>
            </a:r>
          </a:p>
        </p:txBody>
      </p:sp>
    </p:spTree>
    <p:extLst>
      <p:ext uri="{BB962C8B-B14F-4D97-AF65-F5344CB8AC3E}">
        <p14:creationId xmlns:p14="http://schemas.microsoft.com/office/powerpoint/2010/main" val="2166592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C41691F7-5CF2-85C0-F0B9-2B5B5240CA99}"/>
              </a:ext>
            </a:extLst>
          </p:cNvPr>
          <p:cNvSpPr txBox="1">
            <a:spLocks noGrp="1"/>
          </p:cNvSpPr>
          <p:nvPr>
            <p:ph type="title"/>
          </p:nvPr>
        </p:nvSpPr>
        <p:spPr>
          <a:xfrm>
            <a:off x="3581400" y="358775"/>
            <a:ext cx="5019675" cy="644525"/>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200" kern="1200" spc="-300" baseline="0">
                <a:solidFill>
                  <a:schemeClr val="bg1"/>
                </a:solidFill>
                <a:latin typeface="KoPub돋움체 Light" panose="00000300000000000000" pitchFamily="2" charset="-127"/>
                <a:ea typeface="KoPub돋움체 Light" panose="00000300000000000000" pitchFamily="2" charset="-127"/>
                <a:cs typeface="+mj-cs"/>
              </a:defRPr>
            </a:lvl1pPr>
          </a:lstStyle>
          <a:p>
            <a:r>
              <a:rPr lang="ko-KR" altLang="en-US"/>
              <a:t>농업에서 미생물의 역할</a:t>
            </a:r>
            <a:endParaRPr lang="ko-KR" altLang="en-US" dirty="0"/>
          </a:p>
        </p:txBody>
      </p:sp>
      <p:sp>
        <p:nvSpPr>
          <p:cNvPr id="5" name="직사각형 16">
            <a:extLst>
              <a:ext uri="{FF2B5EF4-FFF2-40B4-BE49-F238E27FC236}">
                <a16:creationId xmlns:a16="http://schemas.microsoft.com/office/drawing/2014/main" id="{73C4DCAF-68B8-BBC0-89D2-7E65D0E49C1A}"/>
              </a:ext>
            </a:extLst>
          </p:cNvPr>
          <p:cNvSpPr>
            <a:spLocks noChangeArrowheads="1"/>
          </p:cNvSpPr>
          <p:nvPr/>
        </p:nvSpPr>
        <p:spPr bwMode="auto">
          <a:xfrm>
            <a:off x="3953140" y="1299801"/>
            <a:ext cx="4093523" cy="743089"/>
          </a:xfrm>
          <a:prstGeom prst="rect">
            <a:avLst/>
          </a:prstGeom>
          <a:solidFill>
            <a:srgbClr val="135063"/>
          </a:solidFill>
          <a:ln>
            <a:noFill/>
          </a:ln>
        </p:spPr>
        <p:txBody>
          <a:bodyPr wrap="square">
            <a:spAutoFit/>
          </a:bodyPr>
          <a:lstStyle>
            <a:lvl1pPr eaLnBrk="0" hangingPunct="0">
              <a:defRPr kumimoji="1">
                <a:solidFill>
                  <a:schemeClr val="tx1"/>
                </a:solidFill>
                <a:latin typeface="굴림" panose="020B0600000101010101" pitchFamily="50" charset="-127"/>
                <a:ea typeface="굴림" panose="020B0600000101010101" pitchFamily="50" charset="-127"/>
              </a:defRPr>
            </a:lvl1pPr>
            <a:lvl2pPr marL="742950" indent="-285750" eaLnBrk="0" hangingPunct="0">
              <a:defRPr kumimoji="1">
                <a:solidFill>
                  <a:schemeClr val="tx1"/>
                </a:solidFill>
                <a:latin typeface="굴림" panose="020B0600000101010101" pitchFamily="50" charset="-127"/>
                <a:ea typeface="굴림" panose="020B0600000101010101" pitchFamily="50" charset="-127"/>
              </a:defRPr>
            </a:lvl2pPr>
            <a:lvl3pPr marL="1143000" indent="-228600" eaLnBrk="0" hangingPunct="0">
              <a:defRPr kumimoji="1">
                <a:solidFill>
                  <a:schemeClr val="tx1"/>
                </a:solidFill>
                <a:latin typeface="굴림" panose="020B0600000101010101" pitchFamily="50" charset="-127"/>
                <a:ea typeface="굴림" panose="020B0600000101010101" pitchFamily="50" charset="-127"/>
              </a:defRPr>
            </a:lvl3pPr>
            <a:lvl4pPr marL="1600200" indent="-228600" eaLnBrk="0" hangingPunct="0">
              <a:defRPr kumimoji="1">
                <a:solidFill>
                  <a:schemeClr val="tx1"/>
                </a:solidFill>
                <a:latin typeface="굴림" panose="020B0600000101010101" pitchFamily="50" charset="-127"/>
                <a:ea typeface="굴림" panose="020B0600000101010101" pitchFamily="50" charset="-127"/>
              </a:defRPr>
            </a:lvl4pPr>
            <a:lvl5pPr marL="2057400" indent="-228600" eaLnBrk="0" hangingPunct="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hangingPunct="1">
              <a:lnSpc>
                <a:spcPct val="150000"/>
              </a:lnSpc>
            </a:pPr>
            <a:r>
              <a:rPr kumimoji="0" lang="ko-KR" altLang="en-US" sz="3200" b="1" dirty="0">
                <a:latin typeface="경기천년바탕 Bold" panose="02020803020101020101" pitchFamily="18" charset="-127"/>
                <a:ea typeface="경기천년바탕 Bold" panose="02020803020101020101" pitchFamily="18" charset="-127"/>
              </a:rPr>
              <a:t>  </a:t>
            </a:r>
            <a:r>
              <a:rPr kumimoji="0" lang="ko-KR" altLang="en-US" sz="3200" b="1" dirty="0">
                <a:latin typeface="경기천년바탕 Bold" panose="02020803020101020101" pitchFamily="18" charset="-127"/>
                <a:ea typeface="KoPub돋움체 Bold" panose="00000800000000000000" pitchFamily="2" charset="-127"/>
              </a:rPr>
              <a:t>토양 내 질소순환</a:t>
            </a:r>
            <a:r>
              <a:rPr kumimoji="0" lang="ko-KR" altLang="en-US" sz="3200" b="1" dirty="0">
                <a:latin typeface="KoPub돋움체 Bold" panose="00000800000000000000" pitchFamily="2" charset="-127"/>
                <a:ea typeface="KoPub돋움체 Bold" panose="00000800000000000000" pitchFamily="2" charset="-127"/>
              </a:rPr>
              <a:t>   </a:t>
            </a:r>
            <a:endParaRPr kumimoji="0" lang="ko-KR" altLang="en-US" sz="3200" dirty="0">
              <a:latin typeface="KoPub돋움체 Bold" panose="00000800000000000000" pitchFamily="2" charset="-127"/>
              <a:ea typeface="KoPub돋움체 Bold" panose="00000800000000000000" pitchFamily="2" charset="-127"/>
            </a:endParaRPr>
          </a:p>
        </p:txBody>
      </p:sp>
      <p:sp>
        <p:nvSpPr>
          <p:cNvPr id="6" name="타원 5">
            <a:extLst>
              <a:ext uri="{FF2B5EF4-FFF2-40B4-BE49-F238E27FC236}">
                <a16:creationId xmlns:a16="http://schemas.microsoft.com/office/drawing/2014/main" id="{A7559244-58EF-A52A-5959-57CACE0BCE23}"/>
              </a:ext>
            </a:extLst>
          </p:cNvPr>
          <p:cNvSpPr/>
          <p:nvPr/>
        </p:nvSpPr>
        <p:spPr bwMode="blackWhite">
          <a:xfrm>
            <a:off x="216239" y="3207341"/>
            <a:ext cx="2185062" cy="752105"/>
          </a:xfrm>
          <a:prstGeom prst="ellipse">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7" name="TextBox 6">
            <a:extLst>
              <a:ext uri="{FF2B5EF4-FFF2-40B4-BE49-F238E27FC236}">
                <a16:creationId xmlns:a16="http://schemas.microsoft.com/office/drawing/2014/main" id="{D5C61BA9-C89B-8D14-F5E5-B6727C03CBA2}"/>
              </a:ext>
            </a:extLst>
          </p:cNvPr>
          <p:cNvSpPr txBox="1"/>
          <p:nvPr/>
        </p:nvSpPr>
        <p:spPr>
          <a:xfrm>
            <a:off x="390411" y="3448806"/>
            <a:ext cx="1840677" cy="300842"/>
          </a:xfrm>
          <a:prstGeom prst="rect">
            <a:avLst/>
          </a:prstGeom>
          <a:noFill/>
          <a:ln>
            <a:solidFill>
              <a:srgbClr val="135063"/>
            </a:solidFill>
          </a:ln>
        </p:spPr>
        <p:txBody>
          <a:bodyPr wrap="square" tIns="0" bIns="684000" rtlCol="0">
            <a:noAutofit/>
          </a:bodyPr>
          <a:lstStyle/>
          <a:p>
            <a:pPr>
              <a:lnSpc>
                <a:spcPct val="200000"/>
              </a:lnSpc>
            </a:pPr>
            <a:r>
              <a:rPr lang="ko-KR" altLang="en-US" sz="2000" spc="-300" dirty="0">
                <a:latin typeface="KoPub돋움체 Light" panose="00000300000000000000" pitchFamily="2" charset="-127"/>
                <a:ea typeface="KoPub돋움체 Light" panose="00000300000000000000" pitchFamily="2" charset="-127"/>
              </a:rPr>
              <a:t>유기질소</a:t>
            </a:r>
            <a:r>
              <a:rPr lang="en-US" altLang="ko-KR" sz="2000" spc="-300" dirty="0">
                <a:latin typeface="KoPub돋움체 Light" panose="00000300000000000000" pitchFamily="2" charset="-127"/>
                <a:ea typeface="KoPub돋움체 Light" panose="00000300000000000000" pitchFamily="2" charset="-127"/>
              </a:rPr>
              <a:t>(</a:t>
            </a:r>
            <a:r>
              <a:rPr lang="ko-KR" altLang="en-US" sz="2000" spc="-300" dirty="0">
                <a:latin typeface="KoPub돋움체 Light" panose="00000300000000000000" pitchFamily="2" charset="-127"/>
                <a:ea typeface="KoPub돋움체 Light" panose="00000300000000000000" pitchFamily="2" charset="-127"/>
              </a:rPr>
              <a:t>퇴비</a:t>
            </a:r>
            <a:r>
              <a:rPr lang="en-US" altLang="ko-KR" sz="2000" spc="-300" dirty="0">
                <a:latin typeface="KoPub돋움체 Light" panose="00000300000000000000" pitchFamily="2" charset="-127"/>
                <a:ea typeface="KoPub돋움체 Light" panose="00000300000000000000" pitchFamily="2" charset="-127"/>
              </a:rPr>
              <a:t>)</a:t>
            </a:r>
            <a:endParaRPr lang="ko-KR" altLang="en-US" sz="2000" spc="-300" dirty="0">
              <a:latin typeface="KoPub돋움체 Light" panose="00000300000000000000" pitchFamily="2" charset="-127"/>
              <a:ea typeface="KoPub돋움체 Light" panose="00000300000000000000" pitchFamily="2" charset="-127"/>
            </a:endParaRPr>
          </a:p>
        </p:txBody>
      </p:sp>
      <p:sp>
        <p:nvSpPr>
          <p:cNvPr id="8" name="타원 7">
            <a:extLst>
              <a:ext uri="{FF2B5EF4-FFF2-40B4-BE49-F238E27FC236}">
                <a16:creationId xmlns:a16="http://schemas.microsoft.com/office/drawing/2014/main" id="{22414F4D-5EF4-0F4B-7B14-19BD7C9969AB}"/>
              </a:ext>
            </a:extLst>
          </p:cNvPr>
          <p:cNvSpPr/>
          <p:nvPr/>
        </p:nvSpPr>
        <p:spPr bwMode="blackWhite">
          <a:xfrm>
            <a:off x="251865" y="4252370"/>
            <a:ext cx="2185062" cy="752105"/>
          </a:xfrm>
          <a:prstGeom prst="ellipse">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10" name="화살표: 오른쪽 9">
            <a:extLst>
              <a:ext uri="{FF2B5EF4-FFF2-40B4-BE49-F238E27FC236}">
                <a16:creationId xmlns:a16="http://schemas.microsoft.com/office/drawing/2014/main" id="{0B17024A-9A9F-540F-9DA5-687A9444B61F}"/>
              </a:ext>
            </a:extLst>
          </p:cNvPr>
          <p:cNvSpPr/>
          <p:nvPr/>
        </p:nvSpPr>
        <p:spPr bwMode="blackWhite">
          <a:xfrm>
            <a:off x="2632943" y="3933716"/>
            <a:ext cx="702019" cy="439387"/>
          </a:xfrm>
          <a:prstGeom prst="rightArrow">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11" name="타원 10">
            <a:extLst>
              <a:ext uri="{FF2B5EF4-FFF2-40B4-BE49-F238E27FC236}">
                <a16:creationId xmlns:a16="http://schemas.microsoft.com/office/drawing/2014/main" id="{9A759C1D-6B73-BA1D-13FD-64F8E12438D8}"/>
              </a:ext>
            </a:extLst>
          </p:cNvPr>
          <p:cNvSpPr/>
          <p:nvPr/>
        </p:nvSpPr>
        <p:spPr bwMode="blackWhite">
          <a:xfrm>
            <a:off x="3530978" y="3777356"/>
            <a:ext cx="1314206" cy="752105"/>
          </a:xfrm>
          <a:prstGeom prst="ellipse">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72C652-606F-AD82-1B6B-C042C6F7130B}"/>
                  </a:ext>
                </a:extLst>
              </p:cNvPr>
              <p:cNvSpPr txBox="1"/>
              <p:nvPr/>
            </p:nvSpPr>
            <p:spPr>
              <a:xfrm>
                <a:off x="3760250" y="3769320"/>
                <a:ext cx="1119425" cy="447473"/>
              </a:xfrm>
              <a:prstGeom prst="rect">
                <a:avLst/>
              </a:prstGeom>
              <a:noFill/>
              <a:ln>
                <a:noFill/>
              </a:ln>
            </p:spPr>
            <p:txBody>
              <a:bodyPr wrap="square" tIns="0" bIns="684000" rtlCol="0">
                <a:noAutofit/>
              </a:bodyPr>
              <a:lstStyle/>
              <a:p>
                <a:pPr>
                  <a:lnSpc>
                    <a:spcPct val="200000"/>
                  </a:lnSpc>
                </a:pPr>
                <a14:m>
                  <m:oMath xmlns:m="http://schemas.openxmlformats.org/officeDocument/2006/math">
                    <m:sSub>
                      <m:sSubPr>
                        <m:ctrlPr>
                          <a:rPr lang="en-US" altLang="ko-KR" sz="2800" i="1" smtClean="0">
                            <a:solidFill>
                              <a:schemeClr val="tx1"/>
                            </a:solidFill>
                            <a:latin typeface="Cambria Math" panose="02040503050406030204" pitchFamily="18" charset="0"/>
                            <a:ea typeface="KoPub돋움체 Light" panose="00000300000000000000" pitchFamily="2" charset="-127"/>
                          </a:rPr>
                        </m:ctrlPr>
                      </m:sSubPr>
                      <m:e>
                        <m:r>
                          <a:rPr lang="en-US" altLang="ko-KR" sz="2800" b="0" i="1" smtClean="0">
                            <a:solidFill>
                              <a:schemeClr val="tx1"/>
                            </a:solidFill>
                            <a:latin typeface="Cambria Math" panose="02040503050406030204" pitchFamily="18" charset="0"/>
                            <a:ea typeface="KoPub돋움체 Light" panose="00000300000000000000" pitchFamily="2" charset="-127"/>
                          </a:rPr>
                          <m:t>𝑁𝐻</m:t>
                        </m:r>
                      </m:e>
                      <m:sub>
                        <m:r>
                          <a:rPr lang="en-US" altLang="ko-KR" sz="2800" b="0" i="1" smtClean="0">
                            <a:solidFill>
                              <a:schemeClr val="tx1"/>
                            </a:solidFill>
                            <a:latin typeface="Cambria Math" panose="02040503050406030204" pitchFamily="18" charset="0"/>
                            <a:ea typeface="KoPub돋움체 Light" panose="00000300000000000000" pitchFamily="2" charset="-127"/>
                          </a:rPr>
                          <m:t>4</m:t>
                        </m:r>
                      </m:sub>
                    </m:sSub>
                  </m:oMath>
                </a14:m>
                <a:r>
                  <a:rPr lang="en-US" altLang="ko-KR" sz="2000" normalizeH="1" baseline="30000" dirty="0">
                    <a:latin typeface="KoPub돋움체 Light" panose="00000300000000000000" pitchFamily="2" charset="-127"/>
                    <a:ea typeface="KoPub돋움체 Light" panose="00000300000000000000" pitchFamily="2" charset="-127"/>
                  </a:rPr>
                  <a:t>+</a:t>
                </a:r>
                <a:endParaRPr lang="ko-KR" altLang="en-US" sz="2000" normalizeH="1" baseline="30000" dirty="0">
                  <a:latin typeface="KoPub돋움체 Light" panose="00000300000000000000" pitchFamily="2" charset="-127"/>
                  <a:ea typeface="KoPub돋움체 Light" panose="00000300000000000000" pitchFamily="2" charset="-127"/>
                </a:endParaRPr>
              </a:p>
            </p:txBody>
          </p:sp>
        </mc:Choice>
        <mc:Fallback xmlns="">
          <p:sp>
            <p:nvSpPr>
              <p:cNvPr id="14" name="TextBox 13">
                <a:extLst>
                  <a:ext uri="{FF2B5EF4-FFF2-40B4-BE49-F238E27FC236}">
                    <a16:creationId xmlns:a16="http://schemas.microsoft.com/office/drawing/2014/main" id="{8472C652-606F-AD82-1B6B-C042C6F7130B}"/>
                  </a:ext>
                </a:extLst>
              </p:cNvPr>
              <p:cNvSpPr txBox="1">
                <a:spLocks noRot="1" noChangeAspect="1" noMove="1" noResize="1" noEditPoints="1" noAdjustHandles="1" noChangeArrowheads="1" noChangeShapeType="1" noTextEdit="1"/>
              </p:cNvSpPr>
              <p:nvPr/>
            </p:nvSpPr>
            <p:spPr>
              <a:xfrm>
                <a:off x="3760250" y="3769320"/>
                <a:ext cx="1119425" cy="447473"/>
              </a:xfrm>
              <a:prstGeom prst="rect">
                <a:avLst/>
              </a:prstGeom>
              <a:blipFill>
                <a:blip r:embed="rId2"/>
                <a:stretch>
                  <a:fillRect b="-31081"/>
                </a:stretch>
              </a:blipFill>
              <a:ln>
                <a:noFill/>
              </a:ln>
            </p:spPr>
            <p:txBody>
              <a:bodyPr/>
              <a:lstStyle/>
              <a:p>
                <a:r>
                  <a:rPr lang="ko-KR" altLang="en-US">
                    <a:noFill/>
                  </a:rPr>
                  <a:t> </a:t>
                </a:r>
              </a:p>
            </p:txBody>
          </p:sp>
        </mc:Fallback>
      </mc:AlternateContent>
      <p:sp>
        <p:nvSpPr>
          <p:cNvPr id="15" name="TextBox 14">
            <a:extLst>
              <a:ext uri="{FF2B5EF4-FFF2-40B4-BE49-F238E27FC236}">
                <a16:creationId xmlns:a16="http://schemas.microsoft.com/office/drawing/2014/main" id="{397E7EBA-AC12-69C1-8CD1-5A0A36AC5737}"/>
              </a:ext>
            </a:extLst>
          </p:cNvPr>
          <p:cNvSpPr txBox="1"/>
          <p:nvPr/>
        </p:nvSpPr>
        <p:spPr>
          <a:xfrm>
            <a:off x="424057" y="4478001"/>
            <a:ext cx="1840677" cy="300842"/>
          </a:xfrm>
          <a:prstGeom prst="rect">
            <a:avLst/>
          </a:prstGeom>
          <a:noFill/>
          <a:ln>
            <a:solidFill>
              <a:srgbClr val="135063"/>
            </a:solidFill>
          </a:ln>
        </p:spPr>
        <p:txBody>
          <a:bodyPr wrap="square" tIns="0" bIns="684000" rtlCol="0">
            <a:noAutofit/>
          </a:bodyPr>
          <a:lstStyle/>
          <a:p>
            <a:pPr>
              <a:lnSpc>
                <a:spcPct val="200000"/>
              </a:lnSpc>
            </a:pPr>
            <a:r>
              <a:rPr lang="ko-KR" altLang="en-US" sz="2000" spc="-300" dirty="0">
                <a:latin typeface="KoPub돋움체 Light" panose="00000300000000000000" pitchFamily="2" charset="-127"/>
                <a:ea typeface="KoPub돋움체 Light" panose="00000300000000000000" pitchFamily="2" charset="-127"/>
              </a:rPr>
              <a:t>무기질소</a:t>
            </a:r>
            <a:r>
              <a:rPr lang="en-US" altLang="ko-KR" sz="2000" spc="-300" dirty="0">
                <a:latin typeface="KoPub돋움체 Light" panose="00000300000000000000" pitchFamily="2" charset="-127"/>
                <a:ea typeface="KoPub돋움체 Light" panose="00000300000000000000" pitchFamily="2" charset="-127"/>
              </a:rPr>
              <a:t>(</a:t>
            </a:r>
            <a:r>
              <a:rPr lang="ko-KR" altLang="en-US" sz="2000" spc="-300" dirty="0">
                <a:latin typeface="KoPub돋움체 Light" panose="00000300000000000000" pitchFamily="2" charset="-127"/>
                <a:ea typeface="KoPub돋움체 Light" panose="00000300000000000000" pitchFamily="2" charset="-127"/>
              </a:rPr>
              <a:t>비료</a:t>
            </a:r>
            <a:r>
              <a:rPr lang="en-US" altLang="ko-KR" sz="2000" spc="-300" dirty="0">
                <a:latin typeface="KoPub돋움체 Light" panose="00000300000000000000" pitchFamily="2" charset="-127"/>
                <a:ea typeface="KoPub돋움체 Light" panose="00000300000000000000" pitchFamily="2" charset="-127"/>
              </a:rPr>
              <a:t>)</a:t>
            </a:r>
            <a:endParaRPr lang="ko-KR" altLang="en-US" sz="2000" spc="-300" dirty="0">
              <a:latin typeface="KoPub돋움체 Light" panose="00000300000000000000" pitchFamily="2" charset="-127"/>
              <a:ea typeface="KoPub돋움체 Light" panose="00000300000000000000" pitchFamily="2" charset="-127"/>
            </a:endParaRPr>
          </a:p>
        </p:txBody>
      </p:sp>
      <p:sp>
        <p:nvSpPr>
          <p:cNvPr id="17" name="TextBox 16">
            <a:extLst>
              <a:ext uri="{FF2B5EF4-FFF2-40B4-BE49-F238E27FC236}">
                <a16:creationId xmlns:a16="http://schemas.microsoft.com/office/drawing/2014/main" id="{47FF1384-28C4-9AA5-C8D9-AB23716E94DE}"/>
              </a:ext>
            </a:extLst>
          </p:cNvPr>
          <p:cNvSpPr txBox="1"/>
          <p:nvPr/>
        </p:nvSpPr>
        <p:spPr>
          <a:xfrm>
            <a:off x="3290486" y="4684274"/>
            <a:ext cx="1887408" cy="462338"/>
          </a:xfrm>
          <a:prstGeom prst="rect">
            <a:avLst/>
          </a:prstGeom>
          <a:solidFill>
            <a:schemeClr val="tx1">
              <a:lumMod val="75000"/>
            </a:schemeClr>
          </a:solidFill>
          <a:ln>
            <a:noFill/>
          </a:ln>
        </p:spPr>
        <p:txBody>
          <a:bodyPr wrap="square" tIns="0" bIns="684000" rtlCol="0">
            <a:noAutofit/>
          </a:bodyPr>
          <a:lstStyle/>
          <a:p>
            <a:pPr>
              <a:lnSpc>
                <a:spcPct val="200000"/>
              </a:lnSpc>
            </a:pPr>
            <a:r>
              <a:rPr lang="ko-KR" altLang="en-US" dirty="0" err="1">
                <a:solidFill>
                  <a:schemeClr val="bg1"/>
                </a:solidFill>
                <a:latin typeface="KoPub돋움체 Light" panose="00000300000000000000" pitchFamily="2" charset="-127"/>
                <a:ea typeface="KoPub돋움체 Light" panose="00000300000000000000" pitchFamily="2" charset="-127"/>
              </a:rPr>
              <a:t>암모니아태질소</a:t>
            </a:r>
            <a:endParaRPr lang="ko-KR" altLang="en-US" dirty="0">
              <a:solidFill>
                <a:schemeClr val="bg1"/>
              </a:solidFill>
              <a:latin typeface="KoPub돋움체 Light" panose="00000300000000000000" pitchFamily="2" charset="-127"/>
              <a:ea typeface="KoPub돋움체 Light" panose="00000300000000000000" pitchFamily="2" charset="-127"/>
            </a:endParaRPr>
          </a:p>
        </p:txBody>
      </p:sp>
      <p:sp>
        <p:nvSpPr>
          <p:cNvPr id="18" name="화살표: 아래쪽 17">
            <a:extLst>
              <a:ext uri="{FF2B5EF4-FFF2-40B4-BE49-F238E27FC236}">
                <a16:creationId xmlns:a16="http://schemas.microsoft.com/office/drawing/2014/main" id="{096204DD-FDDD-B420-DE39-66077897B405}"/>
              </a:ext>
            </a:extLst>
          </p:cNvPr>
          <p:cNvSpPr/>
          <p:nvPr/>
        </p:nvSpPr>
        <p:spPr bwMode="blackWhite">
          <a:xfrm>
            <a:off x="2872023" y="2959560"/>
            <a:ext cx="151557" cy="752105"/>
          </a:xfrm>
          <a:prstGeom prst="downArrow">
            <a:avLst/>
          </a:prstGeom>
          <a:solidFill>
            <a:srgbClr val="FF0000"/>
          </a:solidFill>
          <a:ln w="12700">
            <a:no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ln w="0"/>
              <a:effectLst>
                <a:outerShdw blurRad="38100" dist="19050" dir="2700000" algn="tl" rotWithShape="0">
                  <a:schemeClr val="dk1">
                    <a:alpha val="40000"/>
                  </a:schemeClr>
                </a:outerShdw>
              </a:effectLst>
              <a:latin typeface="KoPub돋움체 Light" panose="00000300000000000000" pitchFamily="2" charset="-127"/>
              <a:ea typeface="KoPub돋움체 Light" panose="00000300000000000000" pitchFamily="2" charset="-127"/>
            </a:endParaRPr>
          </a:p>
        </p:txBody>
      </p:sp>
      <p:sp>
        <p:nvSpPr>
          <p:cNvPr id="28" name="TextBox 27">
            <a:extLst>
              <a:ext uri="{FF2B5EF4-FFF2-40B4-BE49-F238E27FC236}">
                <a16:creationId xmlns:a16="http://schemas.microsoft.com/office/drawing/2014/main" id="{1A37C44B-1F9D-9455-7342-58CEDD674574}"/>
              </a:ext>
            </a:extLst>
          </p:cNvPr>
          <p:cNvSpPr txBox="1"/>
          <p:nvPr/>
        </p:nvSpPr>
        <p:spPr>
          <a:xfrm>
            <a:off x="1510581" y="2208680"/>
            <a:ext cx="2810763" cy="687997"/>
          </a:xfrm>
          <a:prstGeom prst="rect">
            <a:avLst/>
          </a:prstGeom>
          <a:noFill/>
          <a:ln>
            <a:noFill/>
          </a:ln>
        </p:spPr>
        <p:txBody>
          <a:bodyPr wrap="square" tIns="0" bIns="684000" rtlCol="0">
            <a:noAutofit/>
          </a:bodyPr>
          <a:lstStyle/>
          <a:p>
            <a:r>
              <a:rPr lang="ko-KR" altLang="en-US" sz="2000" dirty="0">
                <a:solidFill>
                  <a:srgbClr val="FF0000"/>
                </a:solidFill>
                <a:latin typeface="KoPub돋움체 Light" panose="00000300000000000000" pitchFamily="2" charset="-127"/>
                <a:ea typeface="KoPub돋움체 Light" panose="00000300000000000000" pitchFamily="2" charset="-127"/>
              </a:rPr>
              <a:t>    </a:t>
            </a:r>
            <a:r>
              <a:rPr lang="ko-KR" altLang="en-US" sz="2000" dirty="0" smtClean="0">
                <a:solidFill>
                  <a:srgbClr val="FF0000"/>
                </a:solidFill>
                <a:latin typeface="KoPub돋움체 Light" panose="00000300000000000000" pitchFamily="2" charset="-127"/>
                <a:ea typeface="KoPub돋움체 Light" panose="00000300000000000000" pitchFamily="2" charset="-127"/>
              </a:rPr>
              <a:t>  미생물</a:t>
            </a:r>
            <a:endParaRPr lang="en-US" altLang="ko-KR" sz="2000" dirty="0">
              <a:solidFill>
                <a:srgbClr val="FF0000"/>
              </a:solidFill>
              <a:latin typeface="KoPub돋움체 Light" panose="00000300000000000000" pitchFamily="2" charset="-127"/>
              <a:ea typeface="KoPub돋움체 Light" panose="00000300000000000000" pitchFamily="2" charset="-127"/>
            </a:endParaRPr>
          </a:p>
          <a:p>
            <a:r>
              <a:rPr lang="en-US" altLang="ko-KR" sz="2000" spc="-300" dirty="0">
                <a:solidFill>
                  <a:srgbClr val="FF0000"/>
                </a:solidFill>
                <a:latin typeface="KoPub돋움체 Light" panose="00000300000000000000" pitchFamily="2" charset="-127"/>
                <a:ea typeface="KoPub돋움체 Light" panose="00000300000000000000" pitchFamily="2" charset="-127"/>
              </a:rPr>
              <a:t>(Ammonifying bacteria)</a:t>
            </a:r>
          </a:p>
          <a:p>
            <a:pPr>
              <a:lnSpc>
                <a:spcPct val="200000"/>
              </a:lnSpc>
            </a:pPr>
            <a:endParaRPr lang="ko-KR" altLang="en-US" sz="2000" b="1" dirty="0">
              <a:solidFill>
                <a:srgbClr val="FF0000"/>
              </a:solidFill>
              <a:latin typeface="KoPub돋움체 Light" panose="00000300000000000000" pitchFamily="2" charset="-127"/>
              <a:ea typeface="KoPub돋움체 Light" panose="00000300000000000000" pitchFamily="2" charset="-127"/>
            </a:endParaRPr>
          </a:p>
        </p:txBody>
      </p:sp>
      <p:sp>
        <p:nvSpPr>
          <p:cNvPr id="29" name="화살표: 오른쪽 28">
            <a:extLst>
              <a:ext uri="{FF2B5EF4-FFF2-40B4-BE49-F238E27FC236}">
                <a16:creationId xmlns:a16="http://schemas.microsoft.com/office/drawing/2014/main" id="{196688B3-A624-1203-FEFA-54BF8F99344B}"/>
              </a:ext>
            </a:extLst>
          </p:cNvPr>
          <p:cNvSpPr/>
          <p:nvPr/>
        </p:nvSpPr>
        <p:spPr bwMode="blackWhite">
          <a:xfrm>
            <a:off x="5101867" y="3943720"/>
            <a:ext cx="702019" cy="439387"/>
          </a:xfrm>
          <a:prstGeom prst="rightArrow">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30" name="타원 29">
            <a:extLst>
              <a:ext uri="{FF2B5EF4-FFF2-40B4-BE49-F238E27FC236}">
                <a16:creationId xmlns:a16="http://schemas.microsoft.com/office/drawing/2014/main" id="{9A5E8752-736F-20C3-736F-28E660632620}"/>
              </a:ext>
            </a:extLst>
          </p:cNvPr>
          <p:cNvSpPr/>
          <p:nvPr/>
        </p:nvSpPr>
        <p:spPr bwMode="blackWhite">
          <a:xfrm>
            <a:off x="5999902" y="3787360"/>
            <a:ext cx="1314206" cy="752105"/>
          </a:xfrm>
          <a:prstGeom prst="ellipse">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7E8664-A2FB-81B2-8A63-491010B722ED}"/>
                  </a:ext>
                </a:extLst>
              </p:cNvPr>
              <p:cNvSpPr txBox="1"/>
              <p:nvPr/>
            </p:nvSpPr>
            <p:spPr>
              <a:xfrm>
                <a:off x="6233468" y="3774162"/>
                <a:ext cx="1119425" cy="447473"/>
              </a:xfrm>
              <a:prstGeom prst="rect">
                <a:avLst/>
              </a:prstGeom>
              <a:noFill/>
              <a:ln>
                <a:noFill/>
              </a:ln>
            </p:spPr>
            <p:txBody>
              <a:bodyPr wrap="square" tIns="0" bIns="684000" rtlCol="0">
                <a:noAutofit/>
              </a:bodyPr>
              <a:lstStyle/>
              <a:p>
                <a:pPr>
                  <a:lnSpc>
                    <a:spcPct val="200000"/>
                  </a:lnSpc>
                </a:pPr>
                <a14:m>
                  <m:oMath xmlns:m="http://schemas.openxmlformats.org/officeDocument/2006/math">
                    <m:sSub>
                      <m:sSubPr>
                        <m:ctrlPr>
                          <a:rPr lang="en-US" altLang="ko-KR" sz="2800" i="1" smtClean="0">
                            <a:solidFill>
                              <a:schemeClr val="tx1"/>
                            </a:solidFill>
                            <a:latin typeface="Cambria Math" panose="02040503050406030204" pitchFamily="18" charset="0"/>
                            <a:ea typeface="KoPub돋움체 Light" panose="00000300000000000000" pitchFamily="2" charset="-127"/>
                          </a:rPr>
                        </m:ctrlPr>
                      </m:sSubPr>
                      <m:e>
                        <m:r>
                          <a:rPr lang="en-US" altLang="ko-KR" sz="2800" b="0" i="1" smtClean="0">
                            <a:solidFill>
                              <a:schemeClr val="tx1"/>
                            </a:solidFill>
                            <a:latin typeface="Cambria Math" panose="02040503050406030204" pitchFamily="18" charset="0"/>
                            <a:ea typeface="KoPub돋움체 Light" panose="00000300000000000000" pitchFamily="2" charset="-127"/>
                          </a:rPr>
                          <m:t>𝑁𝑂</m:t>
                        </m:r>
                      </m:e>
                      <m:sub>
                        <m:r>
                          <a:rPr lang="en-US" altLang="ko-KR" sz="2800" b="0" i="1" smtClean="0">
                            <a:solidFill>
                              <a:schemeClr val="tx1"/>
                            </a:solidFill>
                            <a:latin typeface="Cambria Math" panose="02040503050406030204" pitchFamily="18" charset="0"/>
                            <a:ea typeface="KoPub돋움체 Light" panose="00000300000000000000" pitchFamily="2" charset="-127"/>
                          </a:rPr>
                          <m:t>2</m:t>
                        </m:r>
                      </m:sub>
                    </m:sSub>
                  </m:oMath>
                </a14:m>
                <a:r>
                  <a:rPr lang="en-US" altLang="ko-KR" sz="2000" baseline="42000" dirty="0">
                    <a:latin typeface="KoPub돋움체 Light" panose="00000300000000000000" pitchFamily="2" charset="-127"/>
                    <a:ea typeface="KoPub돋움체 Light" panose="00000300000000000000" pitchFamily="2" charset="-127"/>
                  </a:rPr>
                  <a:t>-</a:t>
                </a:r>
                <a:endParaRPr lang="ko-KR" altLang="en-US" sz="2000" baseline="42000" dirty="0">
                  <a:latin typeface="KoPub돋움체 Light" panose="00000300000000000000" pitchFamily="2" charset="-127"/>
                  <a:ea typeface="KoPub돋움체 Light" panose="00000300000000000000" pitchFamily="2" charset="-127"/>
                </a:endParaRPr>
              </a:p>
            </p:txBody>
          </p:sp>
        </mc:Choice>
        <mc:Fallback xmlns="">
          <p:sp>
            <p:nvSpPr>
              <p:cNvPr id="31" name="TextBox 30">
                <a:extLst>
                  <a:ext uri="{FF2B5EF4-FFF2-40B4-BE49-F238E27FC236}">
                    <a16:creationId xmlns:a16="http://schemas.microsoft.com/office/drawing/2014/main" id="{797E8664-A2FB-81B2-8A63-491010B722ED}"/>
                  </a:ext>
                </a:extLst>
              </p:cNvPr>
              <p:cNvSpPr txBox="1">
                <a:spLocks noRot="1" noChangeAspect="1" noMove="1" noResize="1" noEditPoints="1" noAdjustHandles="1" noChangeArrowheads="1" noChangeShapeType="1" noTextEdit="1"/>
              </p:cNvSpPr>
              <p:nvPr/>
            </p:nvSpPr>
            <p:spPr>
              <a:xfrm>
                <a:off x="6233468" y="3774162"/>
                <a:ext cx="1119425" cy="447473"/>
              </a:xfrm>
              <a:prstGeom prst="rect">
                <a:avLst/>
              </a:prstGeom>
              <a:blipFill>
                <a:blip r:embed="rId3"/>
                <a:stretch>
                  <a:fillRect b="-29730"/>
                </a:stretch>
              </a:blipFill>
              <a:ln>
                <a:noFill/>
              </a:ln>
            </p:spPr>
            <p:txBody>
              <a:bodyPr/>
              <a:lstStyle/>
              <a:p>
                <a:r>
                  <a:rPr lang="ko-KR" altLang="en-US">
                    <a:noFill/>
                  </a:rPr>
                  <a:t> </a:t>
                </a:r>
              </a:p>
            </p:txBody>
          </p:sp>
        </mc:Fallback>
      </mc:AlternateContent>
      <p:sp>
        <p:nvSpPr>
          <p:cNvPr id="32" name="화살표: 오른쪽 31">
            <a:extLst>
              <a:ext uri="{FF2B5EF4-FFF2-40B4-BE49-F238E27FC236}">
                <a16:creationId xmlns:a16="http://schemas.microsoft.com/office/drawing/2014/main" id="{8206066A-4FD9-445C-7104-4984477FAF1B}"/>
              </a:ext>
            </a:extLst>
          </p:cNvPr>
          <p:cNvSpPr/>
          <p:nvPr/>
        </p:nvSpPr>
        <p:spPr bwMode="blackWhite">
          <a:xfrm>
            <a:off x="7543380" y="4003060"/>
            <a:ext cx="702019" cy="439387"/>
          </a:xfrm>
          <a:prstGeom prst="rightArrow">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33" name="타원 32">
            <a:extLst>
              <a:ext uri="{FF2B5EF4-FFF2-40B4-BE49-F238E27FC236}">
                <a16:creationId xmlns:a16="http://schemas.microsoft.com/office/drawing/2014/main" id="{45F010E0-B393-B674-482D-57F119620867}"/>
              </a:ext>
            </a:extLst>
          </p:cNvPr>
          <p:cNvSpPr/>
          <p:nvPr/>
        </p:nvSpPr>
        <p:spPr bwMode="blackWhite">
          <a:xfrm>
            <a:off x="8468826" y="3787360"/>
            <a:ext cx="1314206" cy="752105"/>
          </a:xfrm>
          <a:prstGeom prst="ellipse">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0AD07E0-0ECF-6D36-CDF2-2AFD430A9C38}"/>
                  </a:ext>
                </a:extLst>
              </p:cNvPr>
              <p:cNvSpPr txBox="1"/>
              <p:nvPr/>
            </p:nvSpPr>
            <p:spPr>
              <a:xfrm>
                <a:off x="8744410" y="3827819"/>
                <a:ext cx="1119425" cy="350479"/>
              </a:xfrm>
              <a:prstGeom prst="rect">
                <a:avLst/>
              </a:prstGeom>
              <a:noFill/>
              <a:ln>
                <a:noFill/>
              </a:ln>
            </p:spPr>
            <p:txBody>
              <a:bodyPr wrap="square" tIns="0" bIns="684000" rtlCol="0">
                <a:noAutofit/>
              </a:bodyPr>
              <a:lstStyle/>
              <a:p>
                <a:pPr>
                  <a:lnSpc>
                    <a:spcPct val="200000"/>
                  </a:lnSpc>
                </a:pPr>
                <a14:m>
                  <m:oMath xmlns:m="http://schemas.openxmlformats.org/officeDocument/2006/math">
                    <m:sSub>
                      <m:sSubPr>
                        <m:ctrlPr>
                          <a:rPr lang="en-US" altLang="ko-KR" sz="2800" i="1" smtClean="0">
                            <a:solidFill>
                              <a:schemeClr val="tx1"/>
                            </a:solidFill>
                            <a:latin typeface="Cambria Math" panose="02040503050406030204" pitchFamily="18" charset="0"/>
                            <a:ea typeface="KoPub돋움체 Light" panose="00000300000000000000" pitchFamily="2" charset="-127"/>
                          </a:rPr>
                        </m:ctrlPr>
                      </m:sSubPr>
                      <m:e>
                        <m:r>
                          <a:rPr lang="en-US" altLang="ko-KR" sz="2800" b="0" i="1" smtClean="0">
                            <a:solidFill>
                              <a:schemeClr val="tx1"/>
                            </a:solidFill>
                            <a:latin typeface="Cambria Math" panose="02040503050406030204" pitchFamily="18" charset="0"/>
                            <a:ea typeface="KoPub돋움체 Light" panose="00000300000000000000" pitchFamily="2" charset="-127"/>
                          </a:rPr>
                          <m:t>𝑁𝑂</m:t>
                        </m:r>
                      </m:e>
                      <m:sub>
                        <m:r>
                          <a:rPr lang="en-US" altLang="ko-KR" sz="2800" b="0" i="1" smtClean="0">
                            <a:solidFill>
                              <a:schemeClr val="tx1"/>
                            </a:solidFill>
                            <a:latin typeface="Cambria Math" panose="02040503050406030204" pitchFamily="18" charset="0"/>
                            <a:ea typeface="KoPub돋움체 Light" panose="00000300000000000000" pitchFamily="2" charset="-127"/>
                          </a:rPr>
                          <m:t>3</m:t>
                        </m:r>
                      </m:sub>
                    </m:sSub>
                  </m:oMath>
                </a14:m>
                <a:r>
                  <a:rPr lang="en-US" altLang="ko-KR" sz="2000" baseline="42000" dirty="0">
                    <a:latin typeface="KoPub돋움체 Light" panose="00000300000000000000" pitchFamily="2" charset="-127"/>
                    <a:ea typeface="KoPub돋움체 Light" panose="00000300000000000000" pitchFamily="2" charset="-127"/>
                  </a:rPr>
                  <a:t>-</a:t>
                </a:r>
                <a:endParaRPr lang="ko-KR" altLang="en-US" sz="2000" baseline="42000" dirty="0">
                  <a:latin typeface="KoPub돋움체 Light" panose="00000300000000000000" pitchFamily="2" charset="-127"/>
                  <a:ea typeface="KoPub돋움체 Light" panose="00000300000000000000" pitchFamily="2" charset="-127"/>
                </a:endParaRPr>
              </a:p>
            </p:txBody>
          </p:sp>
        </mc:Choice>
        <mc:Fallback xmlns="">
          <p:sp>
            <p:nvSpPr>
              <p:cNvPr id="35" name="TextBox 34">
                <a:extLst>
                  <a:ext uri="{FF2B5EF4-FFF2-40B4-BE49-F238E27FC236}">
                    <a16:creationId xmlns:a16="http://schemas.microsoft.com/office/drawing/2014/main" id="{10AD07E0-0ECF-6D36-CDF2-2AFD430A9C38}"/>
                  </a:ext>
                </a:extLst>
              </p:cNvPr>
              <p:cNvSpPr txBox="1">
                <a:spLocks noRot="1" noChangeAspect="1" noMove="1" noResize="1" noEditPoints="1" noAdjustHandles="1" noChangeArrowheads="1" noChangeShapeType="1" noTextEdit="1"/>
              </p:cNvSpPr>
              <p:nvPr/>
            </p:nvSpPr>
            <p:spPr>
              <a:xfrm>
                <a:off x="8744410" y="3827819"/>
                <a:ext cx="1119425" cy="350479"/>
              </a:xfrm>
              <a:prstGeom prst="rect">
                <a:avLst/>
              </a:prstGeom>
              <a:blipFill>
                <a:blip r:embed="rId4"/>
                <a:stretch>
                  <a:fillRect b="-54386"/>
                </a:stretch>
              </a:blipFill>
              <a:ln>
                <a:noFill/>
              </a:ln>
            </p:spPr>
            <p:txBody>
              <a:bodyPr/>
              <a:lstStyle/>
              <a:p>
                <a:r>
                  <a:rPr lang="ko-KR" altLang="en-US">
                    <a:noFill/>
                  </a:rPr>
                  <a:t> </a:t>
                </a:r>
              </a:p>
            </p:txBody>
          </p:sp>
        </mc:Fallback>
      </mc:AlternateContent>
      <p:sp>
        <p:nvSpPr>
          <p:cNvPr id="37" name="TextBox 36">
            <a:extLst>
              <a:ext uri="{FF2B5EF4-FFF2-40B4-BE49-F238E27FC236}">
                <a16:creationId xmlns:a16="http://schemas.microsoft.com/office/drawing/2014/main" id="{795350A7-AFA4-00F3-888D-C0CA2C1E87F1}"/>
              </a:ext>
            </a:extLst>
          </p:cNvPr>
          <p:cNvSpPr txBox="1"/>
          <p:nvPr/>
        </p:nvSpPr>
        <p:spPr>
          <a:xfrm>
            <a:off x="5849476" y="4686401"/>
            <a:ext cx="1887408" cy="462338"/>
          </a:xfrm>
          <a:prstGeom prst="rect">
            <a:avLst/>
          </a:prstGeom>
          <a:solidFill>
            <a:schemeClr val="tx1">
              <a:lumMod val="75000"/>
            </a:schemeClr>
          </a:solidFill>
          <a:ln>
            <a:noFill/>
          </a:ln>
        </p:spPr>
        <p:txBody>
          <a:bodyPr wrap="square" tIns="0" bIns="684000" rtlCol="0">
            <a:noAutofit/>
          </a:bodyPr>
          <a:lstStyle/>
          <a:p>
            <a:pPr>
              <a:lnSpc>
                <a:spcPct val="200000"/>
              </a:lnSpc>
            </a:pPr>
            <a:r>
              <a:rPr lang="ko-KR" altLang="en-US" dirty="0" err="1">
                <a:solidFill>
                  <a:schemeClr val="bg1"/>
                </a:solidFill>
                <a:latin typeface="KoPub돋움체 Light" panose="00000300000000000000" pitchFamily="2" charset="-127"/>
                <a:ea typeface="KoPub돋움체 Light" panose="00000300000000000000" pitchFamily="2" charset="-127"/>
              </a:rPr>
              <a:t>아질산태질소</a:t>
            </a:r>
            <a:endParaRPr lang="ko-KR" altLang="en-US" dirty="0">
              <a:solidFill>
                <a:schemeClr val="bg1"/>
              </a:solidFill>
              <a:latin typeface="KoPub돋움체 Light" panose="00000300000000000000" pitchFamily="2" charset="-127"/>
              <a:ea typeface="KoPub돋움체 Light" panose="00000300000000000000" pitchFamily="2" charset="-127"/>
            </a:endParaRPr>
          </a:p>
        </p:txBody>
      </p:sp>
      <p:sp>
        <p:nvSpPr>
          <p:cNvPr id="38" name="TextBox 37">
            <a:extLst>
              <a:ext uri="{FF2B5EF4-FFF2-40B4-BE49-F238E27FC236}">
                <a16:creationId xmlns:a16="http://schemas.microsoft.com/office/drawing/2014/main" id="{2C2B9522-BB33-06F3-0AA9-AF9728D51D19}"/>
              </a:ext>
            </a:extLst>
          </p:cNvPr>
          <p:cNvSpPr txBox="1"/>
          <p:nvPr/>
        </p:nvSpPr>
        <p:spPr>
          <a:xfrm>
            <a:off x="8610873" y="4684238"/>
            <a:ext cx="1887408" cy="462338"/>
          </a:xfrm>
          <a:prstGeom prst="rect">
            <a:avLst/>
          </a:prstGeom>
          <a:solidFill>
            <a:schemeClr val="tx1">
              <a:lumMod val="75000"/>
            </a:schemeClr>
          </a:solidFill>
          <a:ln>
            <a:noFill/>
          </a:ln>
        </p:spPr>
        <p:txBody>
          <a:bodyPr wrap="square" tIns="0" bIns="684000" rtlCol="0">
            <a:noAutofit/>
          </a:bodyPr>
          <a:lstStyle/>
          <a:p>
            <a:pPr>
              <a:lnSpc>
                <a:spcPct val="200000"/>
              </a:lnSpc>
            </a:pPr>
            <a:r>
              <a:rPr lang="ko-KR" altLang="en-US" dirty="0" err="1">
                <a:solidFill>
                  <a:schemeClr val="bg1"/>
                </a:solidFill>
                <a:latin typeface="KoPub돋움체 Light" panose="00000300000000000000" pitchFamily="2" charset="-127"/>
                <a:ea typeface="KoPub돋움체 Light" panose="00000300000000000000" pitchFamily="2" charset="-127"/>
              </a:rPr>
              <a:t>질산태질소</a:t>
            </a:r>
            <a:endParaRPr lang="ko-KR" altLang="en-US" dirty="0">
              <a:solidFill>
                <a:schemeClr val="bg1"/>
              </a:solidFill>
              <a:latin typeface="KoPub돋움체 Light" panose="00000300000000000000" pitchFamily="2" charset="-127"/>
              <a:ea typeface="KoPub돋움체 Light" panose="00000300000000000000" pitchFamily="2" charset="-127"/>
            </a:endParaRPr>
          </a:p>
        </p:txBody>
      </p:sp>
      <p:sp>
        <p:nvSpPr>
          <p:cNvPr id="39" name="TextBox 38">
            <a:extLst>
              <a:ext uri="{FF2B5EF4-FFF2-40B4-BE49-F238E27FC236}">
                <a16:creationId xmlns:a16="http://schemas.microsoft.com/office/drawing/2014/main" id="{952504A8-8768-D8E7-CE15-0AF077614597}"/>
              </a:ext>
            </a:extLst>
          </p:cNvPr>
          <p:cNvSpPr txBox="1"/>
          <p:nvPr/>
        </p:nvSpPr>
        <p:spPr>
          <a:xfrm>
            <a:off x="4561072" y="2203903"/>
            <a:ext cx="2174699" cy="687997"/>
          </a:xfrm>
          <a:prstGeom prst="rect">
            <a:avLst/>
          </a:prstGeom>
          <a:noFill/>
          <a:ln>
            <a:noFill/>
          </a:ln>
        </p:spPr>
        <p:txBody>
          <a:bodyPr wrap="square" tIns="0" bIns="684000" rtlCol="0">
            <a:noAutofit/>
          </a:bodyPr>
          <a:lstStyle/>
          <a:p>
            <a:r>
              <a:rPr lang="ko-KR" altLang="en-US" sz="2000" dirty="0">
                <a:solidFill>
                  <a:srgbClr val="FF0000"/>
                </a:solidFill>
                <a:latin typeface="KoPub돋움체 Light" panose="00000300000000000000" pitchFamily="2" charset="-127"/>
                <a:ea typeface="KoPub돋움체 Light" panose="00000300000000000000" pitchFamily="2" charset="-127"/>
              </a:rPr>
              <a:t>    </a:t>
            </a:r>
            <a:r>
              <a:rPr lang="ko-KR" altLang="en-US" sz="2000" dirty="0" smtClean="0">
                <a:solidFill>
                  <a:srgbClr val="FF0000"/>
                </a:solidFill>
                <a:latin typeface="KoPub돋움체 Light" panose="00000300000000000000" pitchFamily="2" charset="-127"/>
                <a:ea typeface="KoPub돋움체 Light" panose="00000300000000000000" pitchFamily="2" charset="-127"/>
              </a:rPr>
              <a:t>미생물</a:t>
            </a:r>
            <a:endParaRPr lang="en-US" altLang="ko-KR" sz="2000" dirty="0">
              <a:solidFill>
                <a:srgbClr val="FF0000"/>
              </a:solidFill>
              <a:latin typeface="KoPub돋움체 Light" panose="00000300000000000000" pitchFamily="2" charset="-127"/>
              <a:ea typeface="KoPub돋움체 Light" panose="00000300000000000000" pitchFamily="2" charset="-127"/>
            </a:endParaRPr>
          </a:p>
          <a:p>
            <a:r>
              <a:rPr lang="en-US" altLang="ko-KR" sz="2000" spc="-300" dirty="0">
                <a:solidFill>
                  <a:srgbClr val="FF0000"/>
                </a:solidFill>
                <a:latin typeface="KoPub돋움체 Light" panose="00000300000000000000" pitchFamily="2" charset="-127"/>
                <a:ea typeface="KoPub돋움체 Light" panose="00000300000000000000" pitchFamily="2" charset="-127"/>
              </a:rPr>
              <a:t>(Nitrosomonas)</a:t>
            </a:r>
          </a:p>
          <a:p>
            <a:pPr>
              <a:lnSpc>
                <a:spcPct val="200000"/>
              </a:lnSpc>
            </a:pPr>
            <a:endParaRPr lang="ko-KR" altLang="en-US" sz="2000" b="1" dirty="0">
              <a:solidFill>
                <a:srgbClr val="FF0000"/>
              </a:solidFill>
              <a:latin typeface="KoPub돋움체 Light" panose="00000300000000000000" pitchFamily="2" charset="-127"/>
              <a:ea typeface="KoPub돋움체 Light" panose="00000300000000000000" pitchFamily="2" charset="-127"/>
            </a:endParaRPr>
          </a:p>
        </p:txBody>
      </p:sp>
      <p:sp>
        <p:nvSpPr>
          <p:cNvPr id="40" name="TextBox 39">
            <a:extLst>
              <a:ext uri="{FF2B5EF4-FFF2-40B4-BE49-F238E27FC236}">
                <a16:creationId xmlns:a16="http://schemas.microsoft.com/office/drawing/2014/main" id="{B03412CA-7003-6F38-E1BC-68B85471CCBA}"/>
              </a:ext>
            </a:extLst>
          </p:cNvPr>
          <p:cNvSpPr txBox="1"/>
          <p:nvPr/>
        </p:nvSpPr>
        <p:spPr>
          <a:xfrm>
            <a:off x="7028795" y="2159181"/>
            <a:ext cx="1731187" cy="687997"/>
          </a:xfrm>
          <a:prstGeom prst="rect">
            <a:avLst/>
          </a:prstGeom>
          <a:noFill/>
          <a:ln>
            <a:noFill/>
          </a:ln>
        </p:spPr>
        <p:txBody>
          <a:bodyPr wrap="square" tIns="0" bIns="684000" rtlCol="0">
            <a:noAutofit/>
          </a:bodyPr>
          <a:lstStyle/>
          <a:p>
            <a:r>
              <a:rPr lang="ko-KR" altLang="en-US" sz="2000" dirty="0">
                <a:solidFill>
                  <a:srgbClr val="FF0000"/>
                </a:solidFill>
                <a:latin typeface="KoPub돋움체 Light" panose="00000300000000000000" pitchFamily="2" charset="-127"/>
                <a:ea typeface="KoPub돋움체 Light" panose="00000300000000000000" pitchFamily="2" charset="-127"/>
              </a:rPr>
              <a:t>   미생물</a:t>
            </a:r>
            <a:endParaRPr lang="en-US" altLang="ko-KR" sz="2000" dirty="0">
              <a:solidFill>
                <a:srgbClr val="FF0000"/>
              </a:solidFill>
              <a:latin typeface="KoPub돋움체 Light" panose="00000300000000000000" pitchFamily="2" charset="-127"/>
              <a:ea typeface="KoPub돋움체 Light" panose="00000300000000000000" pitchFamily="2" charset="-127"/>
            </a:endParaRPr>
          </a:p>
          <a:p>
            <a:r>
              <a:rPr lang="en-US" altLang="ko-KR" sz="2000" spc="-300" dirty="0">
                <a:solidFill>
                  <a:srgbClr val="FF0000"/>
                </a:solidFill>
                <a:latin typeface="KoPub돋움체 Light" panose="00000300000000000000" pitchFamily="2" charset="-127"/>
                <a:ea typeface="KoPub돋움체 Light" panose="00000300000000000000" pitchFamily="2" charset="-127"/>
              </a:rPr>
              <a:t>(Nitrobacter)</a:t>
            </a:r>
          </a:p>
          <a:p>
            <a:pPr>
              <a:lnSpc>
                <a:spcPct val="200000"/>
              </a:lnSpc>
            </a:pPr>
            <a:endParaRPr lang="ko-KR" altLang="en-US" sz="2000" b="1" dirty="0">
              <a:solidFill>
                <a:srgbClr val="FF0000"/>
              </a:solidFill>
              <a:latin typeface="KoPub돋움체 Light" panose="00000300000000000000" pitchFamily="2" charset="-127"/>
              <a:ea typeface="KoPub돋움체 Light" panose="00000300000000000000" pitchFamily="2" charset="-127"/>
            </a:endParaRPr>
          </a:p>
        </p:txBody>
      </p:sp>
      <p:sp>
        <p:nvSpPr>
          <p:cNvPr id="41" name="화살표: 아래쪽 40">
            <a:extLst>
              <a:ext uri="{FF2B5EF4-FFF2-40B4-BE49-F238E27FC236}">
                <a16:creationId xmlns:a16="http://schemas.microsoft.com/office/drawing/2014/main" id="{F88774F9-B006-7C7A-1CBD-11EC75F015B9}"/>
              </a:ext>
            </a:extLst>
          </p:cNvPr>
          <p:cNvSpPr/>
          <p:nvPr/>
        </p:nvSpPr>
        <p:spPr bwMode="blackWhite">
          <a:xfrm>
            <a:off x="5423941" y="2963577"/>
            <a:ext cx="151557" cy="752105"/>
          </a:xfrm>
          <a:prstGeom prst="downArrow">
            <a:avLst/>
          </a:prstGeom>
          <a:solidFill>
            <a:srgbClr val="FF0000"/>
          </a:solidFill>
          <a:ln w="12700">
            <a:no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ln w="0"/>
              <a:effectLst>
                <a:outerShdw blurRad="38100" dist="19050" dir="2700000" algn="tl" rotWithShape="0">
                  <a:schemeClr val="dk1">
                    <a:alpha val="40000"/>
                  </a:schemeClr>
                </a:outerShdw>
              </a:effectLst>
              <a:latin typeface="KoPub돋움체 Light" panose="00000300000000000000" pitchFamily="2" charset="-127"/>
              <a:ea typeface="KoPub돋움체 Light" panose="00000300000000000000" pitchFamily="2" charset="-127"/>
            </a:endParaRPr>
          </a:p>
        </p:txBody>
      </p:sp>
      <p:sp>
        <p:nvSpPr>
          <p:cNvPr id="42" name="화살표: 아래쪽 41">
            <a:extLst>
              <a:ext uri="{FF2B5EF4-FFF2-40B4-BE49-F238E27FC236}">
                <a16:creationId xmlns:a16="http://schemas.microsoft.com/office/drawing/2014/main" id="{C49258F0-A549-8325-57ED-BD0CD098E6F4}"/>
              </a:ext>
            </a:extLst>
          </p:cNvPr>
          <p:cNvSpPr/>
          <p:nvPr/>
        </p:nvSpPr>
        <p:spPr bwMode="blackWhite">
          <a:xfrm>
            <a:off x="7824302" y="2997543"/>
            <a:ext cx="151557" cy="752105"/>
          </a:xfrm>
          <a:prstGeom prst="downArrow">
            <a:avLst/>
          </a:prstGeom>
          <a:solidFill>
            <a:srgbClr val="FF0000"/>
          </a:solidFill>
          <a:ln w="12700">
            <a:no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ln w="0"/>
              <a:effectLst>
                <a:outerShdw blurRad="38100" dist="19050" dir="2700000" algn="tl" rotWithShape="0">
                  <a:schemeClr val="dk1">
                    <a:alpha val="40000"/>
                  </a:schemeClr>
                </a:outerShdw>
              </a:effectLst>
              <a:latin typeface="KoPub돋움체 Light" panose="00000300000000000000" pitchFamily="2" charset="-127"/>
              <a:ea typeface="KoPub돋움체 Light" panose="00000300000000000000" pitchFamily="2" charset="-127"/>
            </a:endParaRPr>
          </a:p>
        </p:txBody>
      </p:sp>
      <p:sp>
        <p:nvSpPr>
          <p:cNvPr id="43" name="화살표: 오른쪽 42">
            <a:extLst>
              <a:ext uri="{FF2B5EF4-FFF2-40B4-BE49-F238E27FC236}">
                <a16:creationId xmlns:a16="http://schemas.microsoft.com/office/drawing/2014/main" id="{7C28068E-84A4-1245-4A4A-643551DC9ED7}"/>
              </a:ext>
            </a:extLst>
          </p:cNvPr>
          <p:cNvSpPr/>
          <p:nvPr/>
        </p:nvSpPr>
        <p:spPr bwMode="blackWhite">
          <a:xfrm>
            <a:off x="10020892" y="4014506"/>
            <a:ext cx="702019" cy="439387"/>
          </a:xfrm>
          <a:prstGeom prst="rightArrow">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44" name="타원 43">
            <a:extLst>
              <a:ext uri="{FF2B5EF4-FFF2-40B4-BE49-F238E27FC236}">
                <a16:creationId xmlns:a16="http://schemas.microsoft.com/office/drawing/2014/main" id="{BCCEA0DB-17F7-54B4-52A4-602A0948888E}"/>
              </a:ext>
            </a:extLst>
          </p:cNvPr>
          <p:cNvSpPr/>
          <p:nvPr/>
        </p:nvSpPr>
        <p:spPr bwMode="blackWhite">
          <a:xfrm>
            <a:off x="10836889" y="3777356"/>
            <a:ext cx="1314206" cy="752105"/>
          </a:xfrm>
          <a:prstGeom prst="ellipse">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46" name="TextBox 45">
            <a:extLst>
              <a:ext uri="{FF2B5EF4-FFF2-40B4-BE49-F238E27FC236}">
                <a16:creationId xmlns:a16="http://schemas.microsoft.com/office/drawing/2014/main" id="{06F40AA7-3CC2-A761-1A06-CEEF05FDB16F}"/>
              </a:ext>
            </a:extLst>
          </p:cNvPr>
          <p:cNvSpPr txBox="1"/>
          <p:nvPr/>
        </p:nvSpPr>
        <p:spPr>
          <a:xfrm>
            <a:off x="10917692" y="3943720"/>
            <a:ext cx="1233861" cy="451618"/>
          </a:xfrm>
          <a:prstGeom prst="rect">
            <a:avLst/>
          </a:prstGeom>
          <a:noFill/>
          <a:ln>
            <a:noFill/>
          </a:ln>
        </p:spPr>
        <p:txBody>
          <a:bodyPr wrap="square" tIns="0" bIns="684000" rtlCol="0">
            <a:noAutofit/>
          </a:bodyPr>
          <a:lstStyle/>
          <a:p>
            <a:pPr>
              <a:lnSpc>
                <a:spcPct val="200000"/>
              </a:lnSpc>
            </a:pPr>
            <a:r>
              <a:rPr lang="ko-KR" altLang="en-US" sz="2000" dirty="0">
                <a:latin typeface="KoPub돋움체 Light" panose="00000300000000000000" pitchFamily="2" charset="-127"/>
                <a:ea typeface="KoPub돋움체 Light" panose="00000300000000000000" pitchFamily="2" charset="-127"/>
              </a:rPr>
              <a:t>작물흡수</a:t>
            </a:r>
          </a:p>
        </p:txBody>
      </p:sp>
    </p:spTree>
    <p:extLst>
      <p:ext uri="{BB962C8B-B14F-4D97-AF65-F5344CB8AC3E}">
        <p14:creationId xmlns:p14="http://schemas.microsoft.com/office/powerpoint/2010/main" val="2943173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센터에서 공급하는 미생물</a:t>
            </a:r>
          </a:p>
        </p:txBody>
      </p:sp>
      <p:pic>
        <p:nvPicPr>
          <p:cNvPr id="5" name="그림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02071" y="1441107"/>
            <a:ext cx="6596807" cy="4835868"/>
          </a:xfrm>
          <a:prstGeom prst="rect">
            <a:avLst/>
          </a:prstGeom>
        </p:spPr>
      </p:pic>
      <p:sp>
        <p:nvSpPr>
          <p:cNvPr id="7" name="TextBox 6"/>
          <p:cNvSpPr txBox="1"/>
          <p:nvPr/>
        </p:nvSpPr>
        <p:spPr>
          <a:xfrm>
            <a:off x="7450801" y="1441107"/>
            <a:ext cx="4494588" cy="3975447"/>
          </a:xfrm>
          <a:prstGeom prst="rect">
            <a:avLst/>
          </a:prstGeom>
          <a:solidFill>
            <a:srgbClr val="135063"/>
          </a:solidFill>
        </p:spPr>
        <p:txBody>
          <a:bodyPr wrap="square" rtlCol="0">
            <a:spAutoFit/>
          </a:bodyPr>
          <a:lstStyle/>
          <a:p>
            <a:pPr marL="285750" indent="-285750">
              <a:lnSpc>
                <a:spcPct val="200000"/>
              </a:lnSpc>
              <a:spcAft>
                <a:spcPts val="1000"/>
              </a:spcAft>
              <a:buFont typeface="Arial" panose="020B0604020202020204" pitchFamily="34" charset="0"/>
              <a:buChar char="•"/>
            </a:pPr>
            <a:r>
              <a:rPr lang="ko-KR" altLang="en-US" dirty="0">
                <a:ea typeface="KoPub바탕체 Light" panose="00000300000000000000" pitchFamily="2" charset="-127"/>
              </a:rPr>
              <a:t>포장단위 </a:t>
            </a:r>
            <a:r>
              <a:rPr lang="en-US" altLang="ko-KR" dirty="0">
                <a:ea typeface="KoPub바탕체 Light" panose="00000300000000000000" pitchFamily="2" charset="-127"/>
              </a:rPr>
              <a:t>: 1</a:t>
            </a:r>
            <a:r>
              <a:rPr lang="ko-KR" altLang="en-US" dirty="0">
                <a:ea typeface="KoPub바탕체 Light" panose="00000300000000000000" pitchFamily="2" charset="-127"/>
              </a:rPr>
              <a:t>봉</a:t>
            </a:r>
            <a:r>
              <a:rPr lang="en-US" altLang="ko-KR" dirty="0">
                <a:ea typeface="KoPub바탕체 Light" panose="00000300000000000000" pitchFamily="2" charset="-127"/>
              </a:rPr>
              <a:t>/2L</a:t>
            </a:r>
          </a:p>
          <a:p>
            <a:pPr marL="285750" indent="-285750">
              <a:buFont typeface="Arial" panose="020B0604020202020204" pitchFamily="34" charset="0"/>
              <a:buChar char="•"/>
            </a:pPr>
            <a:r>
              <a:rPr lang="ko-KR" altLang="en-US" dirty="0">
                <a:ea typeface="KoPub바탕체 Light" panose="00000300000000000000" pitchFamily="2" charset="-127"/>
              </a:rPr>
              <a:t>공급대상 </a:t>
            </a:r>
            <a:r>
              <a:rPr lang="en-US" altLang="ko-KR" dirty="0">
                <a:ea typeface="KoPub바탕체 Light" panose="00000300000000000000" pitchFamily="2" charset="-127"/>
              </a:rPr>
              <a:t>: </a:t>
            </a:r>
            <a:r>
              <a:rPr lang="ko-KR" altLang="en-US" dirty="0">
                <a:ea typeface="KoPub바탕체 Light" panose="00000300000000000000" pitchFamily="2" charset="-127"/>
              </a:rPr>
              <a:t>평택시 주소를 두고 있는</a:t>
            </a:r>
            <a:endParaRPr lang="en-US" altLang="ko-KR" dirty="0">
              <a:ea typeface="KoPub바탕체 Light" panose="00000300000000000000" pitchFamily="2" charset="-127"/>
            </a:endParaRPr>
          </a:p>
          <a:p>
            <a:r>
              <a:rPr lang="ko-KR" altLang="en-US" dirty="0">
                <a:ea typeface="KoPub바탕체 Light" panose="00000300000000000000" pitchFamily="2" charset="-127"/>
              </a:rPr>
              <a:t>                          농</a:t>
            </a:r>
            <a:r>
              <a:rPr lang="en-US" altLang="ko-KR" dirty="0">
                <a:ea typeface="KoPub바탕체 Light" panose="00000300000000000000" pitchFamily="2" charset="-127"/>
              </a:rPr>
              <a:t>,</a:t>
            </a:r>
            <a:r>
              <a:rPr lang="ko-KR" altLang="en-US" dirty="0">
                <a:ea typeface="KoPub바탕체 Light" panose="00000300000000000000" pitchFamily="2" charset="-127"/>
              </a:rPr>
              <a:t>축산인</a:t>
            </a:r>
            <a:endParaRPr lang="en-US" altLang="ko-KR" dirty="0">
              <a:ea typeface="KoPub바탕체 Light" panose="00000300000000000000" pitchFamily="2" charset="-127"/>
            </a:endParaRPr>
          </a:p>
          <a:p>
            <a:pPr marL="285750" indent="-285750">
              <a:lnSpc>
                <a:spcPct val="200000"/>
              </a:lnSpc>
              <a:buFont typeface="Arial" panose="020B0604020202020204" pitchFamily="34" charset="0"/>
              <a:buChar char="•"/>
            </a:pPr>
            <a:r>
              <a:rPr lang="ko-KR" altLang="en-US" dirty="0" err="1">
                <a:ea typeface="KoPub바탕체 Light" panose="00000300000000000000" pitchFamily="2" charset="-127"/>
              </a:rPr>
              <a:t>공급기간</a:t>
            </a:r>
            <a:r>
              <a:rPr lang="ko-KR" altLang="en-US" dirty="0">
                <a:ea typeface="KoPub바탕체 Light" panose="00000300000000000000" pitchFamily="2" charset="-127"/>
              </a:rPr>
              <a:t> </a:t>
            </a:r>
            <a:r>
              <a:rPr lang="en-US" altLang="ko-KR" dirty="0">
                <a:ea typeface="KoPub바탕체 Light" panose="00000300000000000000" pitchFamily="2" charset="-127"/>
              </a:rPr>
              <a:t>: </a:t>
            </a:r>
            <a:r>
              <a:rPr lang="ko-KR" altLang="en-US" dirty="0">
                <a:ea typeface="KoPub바탕체 Light" panose="00000300000000000000" pitchFamily="2" charset="-127"/>
              </a:rPr>
              <a:t>월</a:t>
            </a:r>
            <a:r>
              <a:rPr lang="en-US" altLang="ko-KR" dirty="0">
                <a:ea typeface="KoPub바탕체 Light" panose="00000300000000000000" pitchFamily="2" charset="-127"/>
              </a:rPr>
              <a:t>/</a:t>
            </a:r>
            <a:r>
              <a:rPr lang="ko-KR" altLang="en-US" dirty="0">
                <a:ea typeface="KoPub바탕체 Light" panose="00000300000000000000" pitchFamily="2" charset="-127"/>
              </a:rPr>
              <a:t>목</a:t>
            </a:r>
            <a:r>
              <a:rPr lang="en-US" altLang="ko-KR" dirty="0">
                <a:ea typeface="KoPub바탕체 Light" panose="00000300000000000000" pitchFamily="2" charset="-127"/>
              </a:rPr>
              <a:t>(09:00~18:00)</a:t>
            </a:r>
          </a:p>
          <a:p>
            <a:pPr marL="285750" indent="-285750">
              <a:lnSpc>
                <a:spcPct val="200000"/>
              </a:lnSpc>
              <a:buFont typeface="Arial" panose="020B0604020202020204" pitchFamily="34" charset="0"/>
              <a:buChar char="•"/>
            </a:pPr>
            <a:r>
              <a:rPr lang="ko-KR" altLang="en-US" dirty="0">
                <a:ea typeface="KoPub바탕체 Light" panose="00000300000000000000" pitchFamily="2" charset="-127"/>
              </a:rPr>
              <a:t>주</a:t>
            </a:r>
            <a:r>
              <a:rPr lang="en-US" altLang="ko-KR" dirty="0">
                <a:ea typeface="KoPub바탕체 Light" panose="00000300000000000000" pitchFamily="2" charset="-127"/>
              </a:rPr>
              <a:t>1</a:t>
            </a:r>
            <a:r>
              <a:rPr lang="ko-KR" altLang="en-US" dirty="0">
                <a:ea typeface="KoPub바탕체 Light" panose="00000300000000000000" pitchFamily="2" charset="-127"/>
              </a:rPr>
              <a:t>회 공급</a:t>
            </a:r>
            <a:r>
              <a:rPr lang="en-US" altLang="ko-KR" dirty="0">
                <a:ea typeface="KoPub바탕체 Light" panose="00000300000000000000" pitchFamily="2" charset="-127"/>
              </a:rPr>
              <a:t>(</a:t>
            </a:r>
            <a:r>
              <a:rPr lang="ko-KR" altLang="en-US" dirty="0">
                <a:ea typeface="KoPub바탕체 Light" panose="00000300000000000000" pitchFamily="2" charset="-127"/>
              </a:rPr>
              <a:t>공휴일 제외</a:t>
            </a:r>
            <a:r>
              <a:rPr lang="en-US" altLang="ko-KR" dirty="0">
                <a:ea typeface="KoPub바탕체 Light" panose="00000300000000000000" pitchFamily="2" charset="-127"/>
              </a:rPr>
              <a:t>)</a:t>
            </a:r>
          </a:p>
          <a:p>
            <a:pPr marL="285750" indent="-285750">
              <a:lnSpc>
                <a:spcPct val="200000"/>
              </a:lnSpc>
              <a:spcAft>
                <a:spcPts val="1200"/>
              </a:spcAft>
              <a:buFont typeface="Arial" panose="020B0604020202020204" pitchFamily="34" charset="0"/>
              <a:buChar char="•"/>
            </a:pPr>
            <a:r>
              <a:rPr lang="ko-KR" altLang="en-US" dirty="0" err="1">
                <a:ea typeface="KoPub바탕체 Light" panose="00000300000000000000" pitchFamily="2" charset="-127"/>
              </a:rPr>
              <a:t>공급방법</a:t>
            </a:r>
            <a:r>
              <a:rPr lang="ko-KR" altLang="en-US" dirty="0">
                <a:ea typeface="KoPub바탕체 Light" panose="00000300000000000000" pitchFamily="2" charset="-127"/>
              </a:rPr>
              <a:t> </a:t>
            </a:r>
            <a:r>
              <a:rPr lang="en-US" altLang="ko-KR" dirty="0">
                <a:ea typeface="KoPub바탕체 Light" panose="00000300000000000000" pitchFamily="2" charset="-127"/>
              </a:rPr>
              <a:t>: </a:t>
            </a:r>
            <a:r>
              <a:rPr lang="ko-KR" altLang="en-US" dirty="0">
                <a:ea typeface="KoPub바탕체 Light" panose="00000300000000000000" pitchFamily="2" charset="-127"/>
              </a:rPr>
              <a:t>친환경미생물관 방문 배부</a:t>
            </a:r>
            <a:endParaRPr lang="en-US" altLang="ko-KR" dirty="0">
              <a:ea typeface="KoPub바탕체 Light" panose="00000300000000000000" pitchFamily="2" charset="-127"/>
            </a:endParaRPr>
          </a:p>
          <a:p>
            <a:pPr marL="285750" indent="-285750">
              <a:buFont typeface="Arial" panose="020B0604020202020204" pitchFamily="34" charset="0"/>
              <a:buChar char="•"/>
            </a:pPr>
            <a:r>
              <a:rPr lang="ko-KR" altLang="en-US" dirty="0" err="1">
                <a:ea typeface="KoPub바탕체 Light" panose="00000300000000000000" pitchFamily="2" charset="-127"/>
              </a:rPr>
              <a:t>신규신청자</a:t>
            </a:r>
            <a:r>
              <a:rPr lang="en-US" altLang="ko-KR" dirty="0">
                <a:ea typeface="KoPub바탕체 Light" panose="00000300000000000000" pitchFamily="2" charset="-127"/>
              </a:rPr>
              <a:t> : </a:t>
            </a:r>
            <a:r>
              <a:rPr lang="ko-KR" altLang="en-US" dirty="0">
                <a:ea typeface="KoPub바탕체 Light" panose="00000300000000000000" pitchFamily="2" charset="-127"/>
              </a:rPr>
              <a:t>농업경영체등록확인서</a:t>
            </a:r>
            <a:endParaRPr lang="en-US" altLang="ko-KR" dirty="0">
              <a:ea typeface="KoPub바탕체 Light" panose="00000300000000000000" pitchFamily="2" charset="-127"/>
            </a:endParaRPr>
          </a:p>
          <a:p>
            <a:pPr>
              <a:lnSpc>
                <a:spcPct val="200000"/>
              </a:lnSpc>
            </a:pPr>
            <a:endParaRPr lang="ko-KR" altLang="en-US" dirty="0">
              <a:ea typeface="KoPub바탕체 Light" panose="00000300000000000000" pitchFamily="2" charset="-127"/>
            </a:endParaRPr>
          </a:p>
        </p:txBody>
      </p:sp>
    </p:spTree>
    <p:extLst>
      <p:ext uri="{BB962C8B-B14F-4D97-AF65-F5344CB8AC3E}">
        <p14:creationId xmlns:p14="http://schemas.microsoft.com/office/powerpoint/2010/main" val="2376351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고초균</a:t>
            </a:r>
            <a:r>
              <a:rPr lang="ko-KR" altLang="en-US" dirty="0"/>
              <a:t> </a:t>
            </a:r>
            <a:r>
              <a:rPr lang="en-US" altLang="ko-KR" dirty="0"/>
              <a:t>(</a:t>
            </a:r>
            <a:r>
              <a:rPr lang="ko-KR" altLang="en-US" dirty="0" err="1" smtClean="0"/>
              <a:t>바실러스균</a:t>
            </a:r>
            <a:r>
              <a:rPr lang="en-US" altLang="ko-KR" dirty="0"/>
              <a:t>)</a:t>
            </a:r>
            <a:endParaRPr lang="ko-KR" altLang="en-US" dirty="0"/>
          </a:p>
        </p:txBody>
      </p:sp>
      <p:sp>
        <p:nvSpPr>
          <p:cNvPr id="4" name="Oval 25"/>
          <p:cNvSpPr>
            <a:spLocks noChangeArrowheads="1"/>
          </p:cNvSpPr>
          <p:nvPr/>
        </p:nvSpPr>
        <p:spPr bwMode="auto">
          <a:xfrm>
            <a:off x="1768326" y="1583005"/>
            <a:ext cx="4212000" cy="3960000"/>
          </a:xfrm>
          <a:prstGeom prst="ellipse">
            <a:avLst/>
          </a:prstGeom>
          <a:blipFill>
            <a:blip r:embed="rId2"/>
            <a:stretch>
              <a:fillRect/>
            </a:stretch>
          </a:blipFill>
          <a:ln w="9525">
            <a:solidFill>
              <a:schemeClr val="bg1"/>
            </a:solidFill>
            <a:round/>
            <a:headEnd/>
            <a:tailEnd/>
          </a:ln>
          <a:effectLst/>
        </p:spPr>
        <p:txBody>
          <a:bodyPr wrap="none" anchor="ctr"/>
          <a:lstStyle/>
          <a:p>
            <a:pPr>
              <a:defRPr/>
            </a:pPr>
            <a:endParaRPr lang="ko-KR" altLang="en-US" dirty="0">
              <a:ea typeface="KoPub바탕체 Light" panose="00000300000000000000" pitchFamily="2" charset="-127"/>
            </a:endParaRPr>
          </a:p>
        </p:txBody>
      </p:sp>
      <p:sp>
        <p:nvSpPr>
          <p:cNvPr id="7" name="Rectangle 52"/>
          <p:cNvSpPr>
            <a:spLocks noChangeArrowheads="1"/>
          </p:cNvSpPr>
          <p:nvPr/>
        </p:nvSpPr>
        <p:spPr bwMode="blackWhite">
          <a:xfrm>
            <a:off x="5875891" y="1743193"/>
            <a:ext cx="5119451" cy="3139321"/>
          </a:xfrm>
          <a:prstGeom prst="rect">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square" lIns="99745" tIns="0" rIns="99745" bIns="0" spcCol="288000" anchor="ctr">
            <a:spAutoFit/>
          </a:bodyPr>
          <a:lstStyle/>
          <a:p>
            <a:pPr marL="180975" latinLnBrk="1">
              <a:lnSpc>
                <a:spcPct val="200000"/>
              </a:lnSpc>
              <a:buClr>
                <a:schemeClr val="tx1"/>
              </a:buClr>
              <a:buFont typeface="Arial" pitchFamily="34" charset="0"/>
              <a:buChar char="•"/>
              <a:defRPr/>
            </a:pPr>
            <a:r>
              <a:rPr kumimoji="1" lang="en-US" altLang="ko-KR" sz="2000" spc="-150" dirty="0" smtClean="0">
                <a:solidFill>
                  <a:schemeClr val="tx2"/>
                </a:solidFill>
                <a:latin typeface="KoPub돋움체 Light" panose="00000300000000000000" pitchFamily="2" charset="-127"/>
                <a:ea typeface="KoPub돋움체 Light" panose="00000300000000000000" pitchFamily="2" charset="-127"/>
              </a:rPr>
              <a:t> </a:t>
            </a:r>
            <a:r>
              <a:rPr kumimoji="1" lang="ko-KR" altLang="en-US" spc="-150" dirty="0" smtClean="0">
                <a:solidFill>
                  <a:schemeClr val="tx2"/>
                </a:solidFill>
                <a:latin typeface="KoPub돋움체 Light" panose="00000300000000000000" pitchFamily="2" charset="-127"/>
                <a:ea typeface="KoPub돋움체 Light" panose="00000300000000000000" pitchFamily="2" charset="-127"/>
              </a:rPr>
              <a:t>토양에 널리 분포하는 </a:t>
            </a:r>
            <a:r>
              <a:rPr kumimoji="1" lang="ko-KR" altLang="en-US" spc="-150" dirty="0" err="1" smtClean="0">
                <a:solidFill>
                  <a:schemeClr val="tx2"/>
                </a:solidFill>
                <a:latin typeface="KoPub돋움체 Light" panose="00000300000000000000" pitchFamily="2" charset="-127"/>
                <a:ea typeface="KoPub돋움체 Light" panose="00000300000000000000" pitchFamily="2" charset="-127"/>
              </a:rPr>
              <a:t>비병원성</a:t>
            </a:r>
            <a:r>
              <a:rPr kumimoji="1" lang="ko-KR" altLang="en-US" spc="-150" dirty="0" smtClean="0">
                <a:solidFill>
                  <a:schemeClr val="tx2"/>
                </a:solidFill>
                <a:latin typeface="KoPub돋움체 Light" panose="00000300000000000000" pitchFamily="2" charset="-127"/>
                <a:ea typeface="KoPub돋움체 Light" panose="00000300000000000000" pitchFamily="2" charset="-127"/>
              </a:rPr>
              <a:t> 미생물</a:t>
            </a:r>
            <a:endParaRPr kumimoji="1" lang="en-US" altLang="ko-KR" spc="-150" dirty="0" smtClean="0">
              <a:solidFill>
                <a:schemeClr val="tx2"/>
              </a:solidFill>
              <a:latin typeface="KoPub돋움체 Light" panose="00000300000000000000" pitchFamily="2" charset="-127"/>
              <a:ea typeface="KoPub돋움체 Light" panose="00000300000000000000" pitchFamily="2" charset="-127"/>
            </a:endParaRPr>
          </a:p>
          <a:p>
            <a:pPr marL="180975" latinLnBrk="1">
              <a:lnSpc>
                <a:spcPct val="200000"/>
              </a:lnSpc>
              <a:buClr>
                <a:schemeClr val="tx1"/>
              </a:buClr>
              <a:buFont typeface="Arial" pitchFamily="34" charset="0"/>
              <a:buChar char="•"/>
              <a:defRPr/>
            </a:pPr>
            <a:r>
              <a:rPr kumimoji="1" lang="ko-KR" altLang="en-US" spc="-150" dirty="0" smtClean="0">
                <a:solidFill>
                  <a:schemeClr val="tx2"/>
                </a:solidFill>
                <a:latin typeface="KoPub돋움체 Light" panose="00000300000000000000" pitchFamily="2" charset="-127"/>
                <a:ea typeface="KoPub돋움체 Light" panose="00000300000000000000" pitchFamily="2" charset="-127"/>
              </a:rPr>
              <a:t> 단백질</a:t>
            </a:r>
            <a:r>
              <a:rPr kumimoji="1" lang="en-US" altLang="ko-KR" spc="-150" dirty="0" smtClean="0">
                <a:solidFill>
                  <a:schemeClr val="tx2"/>
                </a:solidFill>
                <a:latin typeface="KoPub돋움체 Light" panose="00000300000000000000" pitchFamily="2" charset="-127"/>
                <a:ea typeface="KoPub돋움체 Light" panose="00000300000000000000" pitchFamily="2" charset="-127"/>
              </a:rPr>
              <a:t>, </a:t>
            </a:r>
            <a:r>
              <a:rPr kumimoji="1" lang="ko-KR" altLang="en-US" spc="-150" dirty="0" smtClean="0">
                <a:solidFill>
                  <a:schemeClr val="tx2"/>
                </a:solidFill>
                <a:latin typeface="KoPub돋움체 Light" panose="00000300000000000000" pitchFamily="2" charset="-127"/>
                <a:ea typeface="KoPub돋움체 Light" panose="00000300000000000000" pitchFamily="2" charset="-127"/>
              </a:rPr>
              <a:t>전분 및 섬유소</a:t>
            </a:r>
            <a:r>
              <a:rPr kumimoji="1" lang="en-US" altLang="ko-KR" spc="-150" dirty="0" smtClean="0">
                <a:solidFill>
                  <a:schemeClr val="tx2"/>
                </a:solidFill>
                <a:latin typeface="KoPub돋움체 Light" panose="00000300000000000000" pitchFamily="2" charset="-127"/>
                <a:ea typeface="KoPub돋움체 Light" panose="00000300000000000000" pitchFamily="2" charset="-127"/>
              </a:rPr>
              <a:t>, </a:t>
            </a:r>
            <a:r>
              <a:rPr kumimoji="1" lang="ko-KR" altLang="en-US" spc="-150" dirty="0" smtClean="0">
                <a:solidFill>
                  <a:schemeClr val="tx2"/>
                </a:solidFill>
                <a:latin typeface="KoPub돋움체 Light" panose="00000300000000000000" pitchFamily="2" charset="-127"/>
                <a:ea typeface="KoPub돋움체 Light" panose="00000300000000000000" pitchFamily="2" charset="-127"/>
              </a:rPr>
              <a:t>지방을 분해</a:t>
            </a:r>
            <a:endParaRPr kumimoji="1" lang="en-US" altLang="ko-KR" spc="-150" dirty="0" smtClean="0">
              <a:solidFill>
                <a:schemeClr val="tx2"/>
              </a:solidFill>
              <a:latin typeface="KoPub돋움체 Light" panose="00000300000000000000" pitchFamily="2" charset="-127"/>
              <a:ea typeface="KoPub돋움체 Light" panose="00000300000000000000" pitchFamily="2" charset="-127"/>
            </a:endParaRPr>
          </a:p>
          <a:p>
            <a:pPr marL="180975" latinLnBrk="1">
              <a:lnSpc>
                <a:spcPct val="200000"/>
              </a:lnSpc>
              <a:spcAft>
                <a:spcPts val="1200"/>
              </a:spcAft>
              <a:buClr>
                <a:schemeClr val="tx1"/>
              </a:buClr>
              <a:buFont typeface="Arial" pitchFamily="34" charset="0"/>
              <a:buChar char="•"/>
              <a:defRPr/>
            </a:pPr>
            <a:r>
              <a:rPr kumimoji="1" lang="en-US" altLang="ko-KR" spc="-150" dirty="0" smtClean="0">
                <a:solidFill>
                  <a:schemeClr val="tx2"/>
                </a:solidFill>
                <a:latin typeface="KoPub돋움체 Light" panose="00000300000000000000" pitchFamily="2" charset="-127"/>
                <a:ea typeface="KoPub돋움체 Light" panose="00000300000000000000" pitchFamily="2" charset="-127"/>
              </a:rPr>
              <a:t> </a:t>
            </a:r>
            <a:r>
              <a:rPr kumimoji="1" lang="ko-KR" altLang="en-US" spc="-150" dirty="0">
                <a:solidFill>
                  <a:schemeClr val="tx2"/>
                </a:solidFill>
                <a:latin typeface="KoPub돋움체 Light" panose="00000300000000000000" pitchFamily="2" charset="-127"/>
                <a:ea typeface="KoPub돋움체 Light" panose="00000300000000000000" pitchFamily="2" charset="-127"/>
              </a:rPr>
              <a:t>증식속도가 빠름</a:t>
            </a:r>
            <a:r>
              <a:rPr kumimoji="1" lang="en-US" altLang="ko-KR" spc="-150" dirty="0">
                <a:solidFill>
                  <a:schemeClr val="tx2"/>
                </a:solidFill>
                <a:latin typeface="KoPub돋움체 Light" panose="00000300000000000000" pitchFamily="2" charset="-127"/>
                <a:ea typeface="KoPub돋움체 Light" panose="00000300000000000000" pitchFamily="2" charset="-127"/>
              </a:rPr>
              <a:t>(</a:t>
            </a:r>
            <a:r>
              <a:rPr kumimoji="1" lang="ko-KR" altLang="en-US" spc="-150" dirty="0">
                <a:solidFill>
                  <a:schemeClr val="tx2"/>
                </a:solidFill>
                <a:latin typeface="KoPub돋움체 Light" panose="00000300000000000000" pitchFamily="2" charset="-127"/>
                <a:ea typeface="KoPub돋움체 Light" panose="00000300000000000000" pitchFamily="2" charset="-127"/>
              </a:rPr>
              <a:t>점유율 우위</a:t>
            </a:r>
            <a:r>
              <a:rPr kumimoji="1" lang="en-US" altLang="ko-KR" spc="-150" dirty="0">
                <a:solidFill>
                  <a:schemeClr val="tx2"/>
                </a:solidFill>
                <a:latin typeface="KoPub돋움체 Light" panose="00000300000000000000" pitchFamily="2" charset="-127"/>
                <a:ea typeface="KoPub돋움체 Light" panose="00000300000000000000" pitchFamily="2" charset="-127"/>
              </a:rPr>
              <a:t>) </a:t>
            </a:r>
          </a:p>
          <a:p>
            <a:pPr marL="466725" indent="-216000" latinLnBrk="1">
              <a:buClr>
                <a:schemeClr val="tx1"/>
              </a:buClr>
              <a:buFont typeface="Arial" panose="020B0604020202020204" pitchFamily="34" charset="0"/>
              <a:buChar char="•"/>
              <a:defRPr/>
            </a:pPr>
            <a:r>
              <a:rPr kumimoji="1" lang="ko-KR" altLang="en-US" spc="-150" dirty="0" smtClean="0">
                <a:solidFill>
                  <a:schemeClr val="tx2"/>
                </a:solidFill>
                <a:latin typeface="KoPub돋움체 Light" panose="00000300000000000000" pitchFamily="2" charset="-127"/>
                <a:ea typeface="KoPub돋움체 Light" panose="00000300000000000000" pitchFamily="2" charset="-127"/>
              </a:rPr>
              <a:t>식물성 </a:t>
            </a:r>
            <a:r>
              <a:rPr kumimoji="1" lang="ko-KR" altLang="en-US" spc="-150" dirty="0">
                <a:solidFill>
                  <a:schemeClr val="tx2"/>
                </a:solidFill>
                <a:latin typeface="KoPub돋움체 Light" panose="00000300000000000000" pitchFamily="2" charset="-127"/>
                <a:ea typeface="KoPub돋움체 Light" panose="00000300000000000000" pitchFamily="2" charset="-127"/>
              </a:rPr>
              <a:t>병원균 길항물질 및 항생물질 </a:t>
            </a:r>
            <a:r>
              <a:rPr kumimoji="1" lang="ko-KR" altLang="en-US" spc="-150" dirty="0" smtClean="0">
                <a:solidFill>
                  <a:schemeClr val="tx2"/>
                </a:solidFill>
                <a:latin typeface="KoPub돋움체 Light" panose="00000300000000000000" pitchFamily="2" charset="-127"/>
                <a:ea typeface="KoPub돋움체 Light" panose="00000300000000000000" pitchFamily="2" charset="-127"/>
              </a:rPr>
              <a:t>생성</a:t>
            </a:r>
            <a:endParaRPr kumimoji="1" lang="en-US" altLang="ko-KR" spc="-150" dirty="0" smtClean="0">
              <a:solidFill>
                <a:schemeClr val="tx2"/>
              </a:solidFill>
              <a:latin typeface="KoPub돋움체 Light" panose="00000300000000000000" pitchFamily="2" charset="-127"/>
              <a:ea typeface="KoPub돋움체 Light" panose="00000300000000000000" pitchFamily="2" charset="-127"/>
            </a:endParaRPr>
          </a:p>
          <a:p>
            <a:pPr marL="180975" latinLnBrk="1">
              <a:spcAft>
                <a:spcPts val="1200"/>
              </a:spcAft>
              <a:buClr>
                <a:schemeClr val="tx1"/>
              </a:buClr>
              <a:defRPr/>
            </a:pPr>
            <a:r>
              <a:rPr kumimoji="1" lang="en-US" altLang="ko-KR" spc="-150" dirty="0" smtClean="0">
                <a:solidFill>
                  <a:schemeClr val="tx2"/>
                </a:solidFill>
                <a:latin typeface="KoPub돋움체 Light" panose="00000300000000000000" pitchFamily="2" charset="-127"/>
                <a:ea typeface="KoPub돋움체 Light" panose="00000300000000000000" pitchFamily="2" charset="-127"/>
              </a:rPr>
              <a:t>  - </a:t>
            </a:r>
            <a:r>
              <a:rPr kumimoji="1" lang="ko-KR" altLang="en-US" spc="-150" dirty="0" err="1" smtClean="0">
                <a:solidFill>
                  <a:schemeClr val="tx2"/>
                </a:solidFill>
                <a:latin typeface="KoPub돋움체 Light" panose="00000300000000000000" pitchFamily="2" charset="-127"/>
                <a:ea typeface="KoPub돋움체 Light" panose="00000300000000000000" pitchFamily="2" charset="-127"/>
              </a:rPr>
              <a:t>부패균</a:t>
            </a:r>
            <a:r>
              <a:rPr kumimoji="1" lang="ko-KR" altLang="en-US" spc="-150" dirty="0" smtClean="0">
                <a:solidFill>
                  <a:schemeClr val="tx2"/>
                </a:solidFill>
                <a:latin typeface="KoPub돋움체 Light" panose="00000300000000000000" pitchFamily="2" charset="-127"/>
                <a:ea typeface="KoPub돋움체 Light" panose="00000300000000000000" pitchFamily="2" charset="-127"/>
              </a:rPr>
              <a:t> </a:t>
            </a:r>
            <a:r>
              <a:rPr kumimoji="1" lang="ko-KR" altLang="en-US" spc="-150" dirty="0">
                <a:solidFill>
                  <a:schemeClr val="tx2"/>
                </a:solidFill>
                <a:latin typeface="KoPub돋움체 Light" panose="00000300000000000000" pitchFamily="2" charset="-127"/>
                <a:ea typeface="KoPub돋움체 Light" panose="00000300000000000000" pitchFamily="2" charset="-127"/>
              </a:rPr>
              <a:t>활동을 억제하여 유해물질 감소</a:t>
            </a:r>
            <a:endParaRPr kumimoji="1" lang="en-US" altLang="ko-KR" spc="-150" dirty="0">
              <a:solidFill>
                <a:schemeClr val="tx2"/>
              </a:solidFill>
              <a:latin typeface="KoPub돋움체 Light" panose="00000300000000000000" pitchFamily="2" charset="-127"/>
              <a:ea typeface="KoPub돋움체 Light" panose="00000300000000000000" pitchFamily="2" charset="-127"/>
            </a:endParaRPr>
          </a:p>
          <a:p>
            <a:pPr marL="466725" indent="-285750" latinLnBrk="1">
              <a:lnSpc>
                <a:spcPct val="200000"/>
              </a:lnSpc>
              <a:spcAft>
                <a:spcPts val="1000"/>
              </a:spcAft>
              <a:buClr>
                <a:schemeClr val="tx1"/>
              </a:buClr>
              <a:buFont typeface="Arial" panose="020B0604020202020204" pitchFamily="34" charset="0"/>
              <a:buChar char="•"/>
              <a:defRPr/>
            </a:pPr>
            <a:r>
              <a:rPr kumimoji="1" lang="ko-KR" altLang="en-US" spc="-150" dirty="0">
                <a:solidFill>
                  <a:schemeClr val="tx2"/>
                </a:solidFill>
                <a:latin typeface="KoPub돋움체 Light" panose="00000300000000000000" pitchFamily="2" charset="-127"/>
                <a:ea typeface="KoPub돋움체 Light" panose="00000300000000000000" pitchFamily="2" charset="-127"/>
              </a:rPr>
              <a:t>토양병원균 사멸 및 토양 병해충 활동 억제</a:t>
            </a:r>
            <a:r>
              <a:rPr kumimoji="1" lang="ko-KR" altLang="en-US" dirty="0">
                <a:solidFill>
                  <a:schemeClr val="tx2"/>
                </a:solidFill>
                <a:latin typeface="KoPub돋움체 Light" panose="00000300000000000000" pitchFamily="2" charset="-127"/>
                <a:ea typeface="KoPub돋움체 Light" panose="00000300000000000000" pitchFamily="2" charset="-127"/>
              </a:rPr>
              <a:t> </a:t>
            </a:r>
          </a:p>
        </p:txBody>
      </p:sp>
    </p:spTree>
    <p:extLst>
      <p:ext uri="{BB962C8B-B14F-4D97-AF65-F5344CB8AC3E}">
        <p14:creationId xmlns:p14="http://schemas.microsoft.com/office/powerpoint/2010/main" val="30164616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유 산 균</a:t>
            </a:r>
          </a:p>
        </p:txBody>
      </p:sp>
      <p:sp>
        <p:nvSpPr>
          <p:cNvPr id="4" name="Oval 25"/>
          <p:cNvSpPr>
            <a:spLocks noChangeArrowheads="1"/>
          </p:cNvSpPr>
          <p:nvPr/>
        </p:nvSpPr>
        <p:spPr bwMode="auto">
          <a:xfrm>
            <a:off x="2126140" y="1648614"/>
            <a:ext cx="4212000" cy="3960000"/>
          </a:xfrm>
          <a:prstGeom prst="ellipse">
            <a:avLst/>
          </a:prstGeom>
          <a:blipFill>
            <a:blip r:embed="rId2"/>
            <a:stretch>
              <a:fillRect/>
            </a:stretch>
          </a:blipFill>
          <a:ln w="9525">
            <a:solidFill>
              <a:schemeClr val="bg1"/>
            </a:solidFill>
            <a:round/>
            <a:headEnd/>
            <a:tailEnd/>
          </a:ln>
          <a:effectLst/>
        </p:spPr>
        <p:txBody>
          <a:bodyPr wrap="none" anchor="ctr"/>
          <a:lstStyle/>
          <a:p>
            <a:pPr>
              <a:defRPr/>
            </a:pPr>
            <a:endParaRPr lang="ko-KR" altLang="en-US" dirty="0">
              <a:ea typeface="KoPub바탕체 Light" panose="00000300000000000000" pitchFamily="2" charset="-127"/>
            </a:endParaRPr>
          </a:p>
        </p:txBody>
      </p:sp>
      <p:sp>
        <p:nvSpPr>
          <p:cNvPr id="11" name="TextBox 10">
            <a:extLst>
              <a:ext uri="{FF2B5EF4-FFF2-40B4-BE49-F238E27FC236}">
                <a16:creationId xmlns:a16="http://schemas.microsoft.com/office/drawing/2014/main" id="{6134A334-90CF-20D4-60A3-ABD3150B4C89}"/>
              </a:ext>
            </a:extLst>
          </p:cNvPr>
          <p:cNvSpPr txBox="1"/>
          <p:nvPr/>
        </p:nvSpPr>
        <p:spPr>
          <a:xfrm>
            <a:off x="6091517" y="1354221"/>
            <a:ext cx="5367057" cy="4637004"/>
          </a:xfrm>
          <a:prstGeom prst="rect">
            <a:avLst/>
          </a:prstGeom>
          <a:gradFill>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gradFill>
          <a:ln>
            <a:solidFill>
              <a:srgbClr val="135063"/>
            </a:solidFill>
          </a:ln>
        </p:spPr>
        <p:txBody>
          <a:bodyPr wrap="square" tIns="288000" bIns="684000" rtlCol="0">
            <a:noAutofit/>
          </a:bodyPr>
          <a:lstStyle/>
          <a:p>
            <a:pPr marL="342900" indent="-342900">
              <a:buFont typeface="Arial" panose="020B0604020202020204" pitchFamily="34" charset="0"/>
              <a:buChar char="•"/>
            </a:pPr>
            <a:r>
              <a:rPr lang="ko-KR" altLang="en-US" spc="-150" dirty="0">
                <a:latin typeface="KoPub돋움체 Light" panose="00000300000000000000" pitchFamily="2" charset="-127"/>
                <a:ea typeface="KoPub돋움체 Light" panose="00000300000000000000" pitchFamily="2" charset="-127"/>
              </a:rPr>
              <a:t>유기산생성으로 토양내 산도가 저하되어</a:t>
            </a:r>
            <a:endParaRPr lang="en-US" altLang="ko-KR" spc="-150" dirty="0">
              <a:latin typeface="KoPub돋움체 Light" panose="00000300000000000000" pitchFamily="2" charset="-127"/>
              <a:ea typeface="KoPub돋움체 Light" panose="00000300000000000000" pitchFamily="2" charset="-127"/>
            </a:endParaRPr>
          </a:p>
          <a:p>
            <a:pPr>
              <a:spcAft>
                <a:spcPts val="2000"/>
              </a:spcAft>
            </a:pPr>
            <a:r>
              <a:rPr lang="ko-KR" altLang="en-US" spc="-150" dirty="0">
                <a:latin typeface="KoPub돋움체 Light" panose="00000300000000000000" pitchFamily="2" charset="-127"/>
                <a:ea typeface="KoPub돋움체 Light" panose="00000300000000000000" pitchFamily="2" charset="-127"/>
              </a:rPr>
              <a:t>   </a:t>
            </a:r>
            <a:r>
              <a:rPr lang="ko-KR" altLang="en-US" spc="-150" dirty="0" err="1" smtClean="0">
                <a:latin typeface="KoPub돋움체 Light" panose="00000300000000000000" pitchFamily="2" charset="-127"/>
                <a:ea typeface="KoPub돋움체 Light" panose="00000300000000000000" pitchFamily="2" charset="-127"/>
              </a:rPr>
              <a:t>병원성균의</a:t>
            </a:r>
            <a:r>
              <a:rPr lang="ko-KR" altLang="en-US" spc="-150" dirty="0" smtClean="0">
                <a:latin typeface="KoPub돋움체 Light" panose="00000300000000000000" pitchFamily="2" charset="-127"/>
                <a:ea typeface="KoPub돋움체 Light" panose="00000300000000000000" pitchFamily="2" charset="-127"/>
              </a:rPr>
              <a:t> </a:t>
            </a:r>
            <a:r>
              <a:rPr lang="ko-KR" altLang="en-US" spc="-150" dirty="0">
                <a:latin typeface="KoPub돋움체 Light" panose="00000300000000000000" pitchFamily="2" charset="-127"/>
                <a:ea typeface="KoPub돋움체 Light" panose="00000300000000000000" pitchFamily="2" charset="-127"/>
              </a:rPr>
              <a:t>생육 억제</a:t>
            </a:r>
            <a:endParaRPr lang="en-US" altLang="ko-KR" spc="-150" dirty="0">
              <a:latin typeface="KoPub돋움체 Light" panose="00000300000000000000" pitchFamily="2" charset="-127"/>
              <a:ea typeface="KoPub돋움체 Light" panose="00000300000000000000" pitchFamily="2" charset="-127"/>
            </a:endParaRPr>
          </a:p>
          <a:p>
            <a:pPr marL="285750" indent="-285750">
              <a:spcAft>
                <a:spcPts val="1000"/>
              </a:spcAft>
              <a:buFont typeface="Arial" panose="020B0604020202020204" pitchFamily="34" charset="0"/>
              <a:buChar char="•"/>
            </a:pPr>
            <a:r>
              <a:rPr lang="ko-KR" altLang="en-US" kern="1600" spc="-130" dirty="0">
                <a:latin typeface="KoPub돋움체 Light" panose="00000300000000000000" pitchFamily="2" charset="-127"/>
                <a:ea typeface="KoPub돋움체 Light" panose="00000300000000000000" pitchFamily="2" charset="-127"/>
              </a:rPr>
              <a:t>산소가 없이도 유기물 분해를 촉진하므로 </a:t>
            </a:r>
            <a:endParaRPr lang="en-US" altLang="ko-KR" kern="1600" spc="-130" dirty="0">
              <a:latin typeface="KoPub돋움체 Light" panose="00000300000000000000" pitchFamily="2" charset="-127"/>
              <a:ea typeface="KoPub돋움체 Light" panose="00000300000000000000" pitchFamily="2" charset="-127"/>
            </a:endParaRPr>
          </a:p>
          <a:p>
            <a:pPr>
              <a:spcAft>
                <a:spcPts val="1000"/>
              </a:spcAft>
            </a:pPr>
            <a:r>
              <a:rPr lang="en-US" altLang="ko-KR" spc="-150" dirty="0">
                <a:latin typeface="KoPub돋움체 Light" panose="00000300000000000000" pitchFamily="2" charset="-127"/>
                <a:ea typeface="KoPub돋움체 Light" panose="00000300000000000000" pitchFamily="2" charset="-127"/>
              </a:rPr>
              <a:t>  </a:t>
            </a:r>
            <a:r>
              <a:rPr lang="en-US" altLang="ko-KR" spc="-150" dirty="0" smtClean="0">
                <a:latin typeface="KoPub돋움체 Light" panose="00000300000000000000" pitchFamily="2" charset="-127"/>
                <a:ea typeface="KoPub돋움체 Light" panose="00000300000000000000" pitchFamily="2" charset="-127"/>
              </a:rPr>
              <a:t> </a:t>
            </a:r>
            <a:r>
              <a:rPr lang="ko-KR" altLang="en-US" spc="-150" dirty="0" smtClean="0">
                <a:latin typeface="KoPub돋움체 Light" panose="00000300000000000000" pitchFamily="2" charset="-127"/>
                <a:ea typeface="KoPub돋움체 Light" panose="00000300000000000000" pitchFamily="2" charset="-127"/>
              </a:rPr>
              <a:t>퇴비의 </a:t>
            </a:r>
            <a:r>
              <a:rPr lang="ko-KR" altLang="en-US" spc="-150" dirty="0" err="1">
                <a:latin typeface="KoPub돋움체 Light" panose="00000300000000000000" pitchFamily="2" charset="-127"/>
                <a:ea typeface="KoPub돋움체 Light" panose="00000300000000000000" pitchFamily="2" charset="-127"/>
              </a:rPr>
              <a:t>혐기발효에</a:t>
            </a:r>
            <a:r>
              <a:rPr lang="ko-KR" altLang="en-US" spc="-150" dirty="0">
                <a:latin typeface="KoPub돋움체 Light" panose="00000300000000000000" pitchFamily="2" charset="-127"/>
                <a:ea typeface="KoPub돋움체 Light" panose="00000300000000000000" pitchFamily="2" charset="-127"/>
              </a:rPr>
              <a:t> 적당</a:t>
            </a:r>
            <a:endParaRPr lang="en-US" altLang="ko-KR" spc="-150" dirty="0">
              <a:latin typeface="KoPub돋움체 Light" panose="00000300000000000000" pitchFamily="2" charset="-127"/>
              <a:ea typeface="KoPub돋움체 Light" panose="00000300000000000000" pitchFamily="2" charset="-127"/>
            </a:endParaRPr>
          </a:p>
          <a:p>
            <a:pPr marL="285750" indent="-285750">
              <a:lnSpc>
                <a:spcPct val="200000"/>
              </a:lnSpc>
              <a:spcAft>
                <a:spcPts val="1000"/>
              </a:spcAft>
              <a:buFont typeface="Arial" panose="020B0604020202020204" pitchFamily="34" charset="0"/>
              <a:buChar char="•"/>
            </a:pPr>
            <a:r>
              <a:rPr lang="ko-KR" altLang="en-US" spc="-150" dirty="0">
                <a:latin typeface="KoPub돋움체 Light" panose="00000300000000000000" pitchFamily="2" charset="-127"/>
                <a:ea typeface="KoPub돋움체 Light" panose="00000300000000000000" pitchFamily="2" charset="-127"/>
              </a:rPr>
              <a:t>종자발아 및 식물뿌리 발육이 촉진</a:t>
            </a:r>
            <a:endParaRPr lang="en-US" altLang="ko-KR" spc="-150" dirty="0">
              <a:latin typeface="KoPub돋움체 Light" panose="00000300000000000000" pitchFamily="2" charset="-127"/>
              <a:ea typeface="KoPub돋움체 Light" panose="00000300000000000000" pitchFamily="2" charset="-127"/>
            </a:endParaRPr>
          </a:p>
          <a:p>
            <a:pPr marL="285750" indent="-285750">
              <a:lnSpc>
                <a:spcPct val="200000"/>
              </a:lnSpc>
              <a:spcAft>
                <a:spcPts val="1000"/>
              </a:spcAft>
              <a:buFont typeface="Arial" panose="020B0604020202020204" pitchFamily="34" charset="0"/>
              <a:buChar char="•"/>
            </a:pPr>
            <a:r>
              <a:rPr lang="ko-KR" altLang="en-US" spc="-150" dirty="0" err="1" smtClean="0">
                <a:latin typeface="KoPub돋움체 Light" panose="00000300000000000000" pitchFamily="2" charset="-127"/>
                <a:ea typeface="KoPub돋움체 Light" panose="00000300000000000000" pitchFamily="2" charset="-127"/>
              </a:rPr>
              <a:t>불용화된</a:t>
            </a:r>
            <a:r>
              <a:rPr lang="ko-KR" altLang="en-US" spc="-150" dirty="0" smtClean="0">
                <a:latin typeface="KoPub돋움체 Light" panose="00000300000000000000" pitchFamily="2" charset="-127"/>
                <a:ea typeface="KoPub돋움체 Light" panose="00000300000000000000" pitchFamily="2" charset="-127"/>
              </a:rPr>
              <a:t> 인산을 </a:t>
            </a:r>
            <a:r>
              <a:rPr lang="ko-KR" altLang="en-US" spc="-150" dirty="0" err="1" smtClean="0">
                <a:latin typeface="KoPub돋움체 Light" panose="00000300000000000000" pitchFamily="2" charset="-127"/>
                <a:ea typeface="KoPub돋움체 Light" panose="00000300000000000000" pitchFamily="2" charset="-127"/>
              </a:rPr>
              <a:t>가용화하여</a:t>
            </a:r>
            <a:r>
              <a:rPr lang="ko-KR" altLang="en-US" spc="-150" dirty="0" smtClean="0">
                <a:latin typeface="KoPub돋움체 Light" panose="00000300000000000000" pitchFamily="2" charset="-127"/>
                <a:ea typeface="KoPub돋움체 Light" panose="00000300000000000000" pitchFamily="2" charset="-127"/>
              </a:rPr>
              <a:t> </a:t>
            </a:r>
            <a:r>
              <a:rPr lang="ko-KR" altLang="en-US" spc="-150" dirty="0">
                <a:latin typeface="KoPub돋움체 Light" panose="00000300000000000000" pitchFamily="2" charset="-127"/>
                <a:ea typeface="KoPub돋움체 Light" panose="00000300000000000000" pitchFamily="2" charset="-127"/>
              </a:rPr>
              <a:t>비료효율을 개선</a:t>
            </a:r>
            <a:endParaRPr lang="en-US" altLang="ko-KR" spc="-150" dirty="0">
              <a:latin typeface="KoPub돋움체 Light" panose="00000300000000000000" pitchFamily="2" charset="-127"/>
              <a:ea typeface="KoPub돋움체 Light" panose="00000300000000000000" pitchFamily="2" charset="-127"/>
            </a:endParaRPr>
          </a:p>
          <a:p>
            <a:pPr marL="285750" indent="-285750">
              <a:lnSpc>
                <a:spcPct val="200000"/>
              </a:lnSpc>
              <a:spcAft>
                <a:spcPts val="1000"/>
              </a:spcAft>
              <a:buFont typeface="Arial" panose="020B0604020202020204" pitchFamily="34" charset="0"/>
              <a:buChar char="•"/>
            </a:pPr>
            <a:r>
              <a:rPr lang="ko-KR" altLang="en-US" spc="-300" dirty="0" smtClean="0">
                <a:latin typeface="KoPub돋움체 Light" panose="00000300000000000000" pitchFamily="2" charset="-127"/>
                <a:ea typeface="KoPub돋움체 Light" panose="00000300000000000000" pitchFamily="2" charset="-127"/>
              </a:rPr>
              <a:t>토양 집적된 </a:t>
            </a:r>
            <a:r>
              <a:rPr lang="ko-KR" altLang="en-US" spc="-300" dirty="0" err="1" smtClean="0">
                <a:latin typeface="KoPub돋움체 Light" panose="00000300000000000000" pitchFamily="2" charset="-127"/>
                <a:ea typeface="KoPub돋움체 Light" panose="00000300000000000000" pitchFamily="2" charset="-127"/>
              </a:rPr>
              <a:t>염류를</a:t>
            </a:r>
            <a:r>
              <a:rPr lang="ko-KR" altLang="en-US" spc="-300" dirty="0" smtClean="0">
                <a:latin typeface="KoPub돋움체 Light" panose="00000300000000000000" pitchFamily="2" charset="-127"/>
                <a:ea typeface="KoPub돋움체 Light" panose="00000300000000000000" pitchFamily="2" charset="-127"/>
              </a:rPr>
              <a:t> 분해 등 환경개선 능력 우수</a:t>
            </a:r>
            <a:endParaRPr lang="en-US" altLang="ko-KR" spc="-300" dirty="0" smtClean="0">
              <a:latin typeface="KoPub돋움체 Light" panose="00000300000000000000" pitchFamily="2" charset="-127"/>
              <a:ea typeface="KoPub돋움체 Light" panose="00000300000000000000" pitchFamily="2" charset="-127"/>
            </a:endParaRPr>
          </a:p>
          <a:p>
            <a:pPr marL="285750" indent="-285750">
              <a:lnSpc>
                <a:spcPct val="200000"/>
              </a:lnSpc>
              <a:spcAft>
                <a:spcPts val="1000"/>
              </a:spcAft>
              <a:buFont typeface="Arial" panose="020B0604020202020204" pitchFamily="34" charset="0"/>
              <a:buChar char="•"/>
            </a:pPr>
            <a:r>
              <a:rPr lang="ko-KR" altLang="en-US" spc="-300" dirty="0" err="1" smtClean="0">
                <a:latin typeface="KoPub돋움체 Light" panose="00000300000000000000" pitchFamily="2" charset="-127"/>
                <a:ea typeface="KoPub돋움체 Light" panose="00000300000000000000" pitchFamily="2" charset="-127"/>
              </a:rPr>
              <a:t>사일리지용</a:t>
            </a:r>
            <a:r>
              <a:rPr lang="ko-KR" altLang="en-US" spc="-300" dirty="0" smtClean="0">
                <a:latin typeface="KoPub돋움체 Light" panose="00000300000000000000" pitchFamily="2" charset="-127"/>
                <a:ea typeface="KoPub돋움체 Light" panose="00000300000000000000" pitchFamily="2" charset="-127"/>
              </a:rPr>
              <a:t> 첨가제로 사용하면 소의 장내 건강에 도움 </a:t>
            </a:r>
            <a:endParaRPr lang="en-US" altLang="ko-KR" spc="-300" dirty="0" smtClean="0">
              <a:latin typeface="KoPub돋움체 Light" panose="00000300000000000000" pitchFamily="2" charset="-127"/>
              <a:ea typeface="KoPub돋움체 Light" panose="00000300000000000000" pitchFamily="2" charset="-127"/>
            </a:endParaRPr>
          </a:p>
          <a:p>
            <a:pPr marL="285750" indent="-285750">
              <a:lnSpc>
                <a:spcPct val="200000"/>
              </a:lnSpc>
              <a:spcAft>
                <a:spcPts val="1000"/>
              </a:spcAft>
              <a:buFont typeface="Arial" panose="020B0604020202020204" pitchFamily="34" charset="0"/>
              <a:buChar char="•"/>
            </a:pPr>
            <a:endParaRPr lang="ko-KR" altLang="en-US" spc="-300"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1347454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89F506-2AD0-AE02-0AC3-246D4E8B24FC}"/>
              </a:ext>
            </a:extLst>
          </p:cNvPr>
          <p:cNvSpPr>
            <a:spLocks noGrp="1"/>
          </p:cNvSpPr>
          <p:nvPr>
            <p:ph type="title"/>
          </p:nvPr>
        </p:nvSpPr>
        <p:spPr>
          <a:xfrm>
            <a:off x="3581400" y="359335"/>
            <a:ext cx="5020236" cy="643403"/>
          </a:xfrm>
        </p:spPr>
        <p:txBody>
          <a:bodyPr>
            <a:normAutofit/>
          </a:bodyPr>
          <a:lstStyle/>
          <a:p>
            <a:r>
              <a:rPr lang="ko-KR" altLang="en-US" sz="2800" spc="-150" dirty="0"/>
              <a:t>과학영농시설 소개</a:t>
            </a:r>
          </a:p>
        </p:txBody>
      </p:sp>
      <p:sp>
        <p:nvSpPr>
          <p:cNvPr id="3" name="내용 개체 틀 2">
            <a:extLst>
              <a:ext uri="{FF2B5EF4-FFF2-40B4-BE49-F238E27FC236}">
                <a16:creationId xmlns:a16="http://schemas.microsoft.com/office/drawing/2014/main" id="{83A4F8D3-CBEC-6333-B930-CC10DCCC085A}"/>
              </a:ext>
            </a:extLst>
          </p:cNvPr>
          <p:cNvSpPr>
            <a:spLocks noGrp="1"/>
          </p:cNvSpPr>
          <p:nvPr>
            <p:ph idx="1"/>
          </p:nvPr>
        </p:nvSpPr>
        <p:spPr>
          <a:xfrm>
            <a:off x="537229" y="2249573"/>
            <a:ext cx="11408159" cy="4217729"/>
          </a:xfrm>
        </p:spPr>
        <p:txBody>
          <a:bodyPr anchor="ctr"/>
          <a:lstStyle/>
          <a:p>
            <a:endParaRPr lang="ko-KR" altLang="en-US" dirty="0"/>
          </a:p>
        </p:txBody>
      </p:sp>
      <p:pic>
        <p:nvPicPr>
          <p:cNvPr id="7" name="내용 개체 틀 6">
            <a:extLst>
              <a:ext uri="{FF2B5EF4-FFF2-40B4-BE49-F238E27FC236}">
                <a16:creationId xmlns:a16="http://schemas.microsoft.com/office/drawing/2014/main" id="{9099E65C-5762-4335-B50E-72C8C9306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1253" y="1817941"/>
            <a:ext cx="1813895" cy="1858767"/>
          </a:xfrm>
          <a:prstGeom prst="rect">
            <a:avLst/>
          </a:prstGeom>
          <a:ln w="9525">
            <a:solidFill>
              <a:schemeClr val="tx1"/>
            </a:solidFill>
          </a:ln>
        </p:spPr>
      </p:pic>
      <p:pic>
        <p:nvPicPr>
          <p:cNvPr id="8" name="_x400645928" descr="EMB00005ea808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962" y="1815145"/>
            <a:ext cx="1791687" cy="18621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_x400639448" descr="EMB00005ea808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51" y="1815145"/>
            <a:ext cx="1813895" cy="18621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320751" y="1270875"/>
            <a:ext cx="1813895" cy="444844"/>
          </a:xfrm>
          <a:prstGeom prst="rect">
            <a:avLst/>
          </a:prstGeom>
          <a:solidFill>
            <a:srgbClr val="1350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b="0" i="0" u="none" strike="noStrike" kern="1200" cap="none" spc="-300" normalizeH="0" baseline="0" noProof="0" dirty="0">
                <a:ln>
                  <a:noFill/>
                </a:ln>
                <a:solidFill>
                  <a:prstClr val="white"/>
                </a:solidFill>
                <a:effectLst/>
                <a:uLnTx/>
                <a:uFillTx/>
                <a:latin typeface="경기천년바탕 Bold" panose="02020803020101020101" pitchFamily="18" charset="-127"/>
                <a:ea typeface="KoPub바탕체 Light" panose="00000300000000000000"/>
              </a:rPr>
              <a:t>친환경농업관리실</a:t>
            </a:r>
            <a:endParaRPr kumimoji="0" lang="ko-KR" altLang="en-US" sz="1600" b="0" i="0" u="none" strike="noStrike" kern="1200" cap="none" spc="-300" normalizeH="0" baseline="0" noProof="0" dirty="0">
              <a:ln>
                <a:noFill/>
              </a:ln>
              <a:solidFill>
                <a:prstClr val="white"/>
              </a:solidFill>
              <a:effectLst/>
              <a:uLnTx/>
              <a:uFillTx/>
              <a:latin typeface="경기천년바탕 Bold" panose="02020803020101020101" pitchFamily="18" charset="-127"/>
              <a:ea typeface="KoPub바탕체 Light" panose="00000300000000000000"/>
            </a:endParaRPr>
          </a:p>
        </p:txBody>
      </p:sp>
      <p:sp>
        <p:nvSpPr>
          <p:cNvPr id="11" name="직사각형 10"/>
          <p:cNvSpPr/>
          <p:nvPr/>
        </p:nvSpPr>
        <p:spPr>
          <a:xfrm>
            <a:off x="2231253" y="1279075"/>
            <a:ext cx="1813895" cy="444844"/>
          </a:xfrm>
          <a:prstGeom prst="rect">
            <a:avLst/>
          </a:prstGeom>
          <a:solidFill>
            <a:srgbClr val="1350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defRPr/>
            </a:pPr>
            <a:r>
              <a:rPr kumimoji="0" lang="ko-KR" altLang="en-US" sz="1800" b="0" i="0" u="none" strike="noStrike" kern="1200" cap="none" spc="0" normalizeH="0" baseline="0" noProof="0" dirty="0" err="1">
                <a:ln>
                  <a:noFill/>
                </a:ln>
                <a:solidFill>
                  <a:prstClr val="white"/>
                </a:solidFill>
                <a:effectLst/>
                <a:uLnTx/>
                <a:uFillTx/>
                <a:latin typeface="KoPub바탕체 Light" panose="00000300000000000000" pitchFamily="2" charset="-127"/>
                <a:ea typeface="KoPub바탕체 Light" panose="00000300000000000000" pitchFamily="2" charset="-127"/>
                <a:cs typeface="+mn-cs"/>
              </a:rPr>
              <a:t>안전분석실</a:t>
            </a:r>
            <a:endParaRPr kumimoji="0" lang="ko-KR" altLang="en-US" sz="1800" b="0" i="0" u="none" strike="noStrike" kern="1200" cap="none" spc="0" normalizeH="0" baseline="0" noProof="0" dirty="0">
              <a:ln>
                <a:noFill/>
              </a:ln>
              <a:solidFill>
                <a:prstClr val="white"/>
              </a:solidFill>
              <a:effectLst/>
              <a:uLnTx/>
              <a:uFillTx/>
              <a:latin typeface="KoPub바탕체 Light" panose="00000300000000000000" pitchFamily="2" charset="-127"/>
              <a:ea typeface="KoPub바탕체 Light" panose="00000300000000000000" pitchFamily="2" charset="-127"/>
              <a:cs typeface="+mn-cs"/>
            </a:endParaRPr>
          </a:p>
        </p:txBody>
      </p:sp>
      <p:sp>
        <p:nvSpPr>
          <p:cNvPr id="12" name="직사각형 11"/>
          <p:cNvSpPr/>
          <p:nvPr/>
        </p:nvSpPr>
        <p:spPr>
          <a:xfrm>
            <a:off x="4141755" y="1271807"/>
            <a:ext cx="1813895" cy="444844"/>
          </a:xfrm>
          <a:prstGeom prst="rect">
            <a:avLst/>
          </a:prstGeom>
          <a:solidFill>
            <a:srgbClr val="1350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white"/>
                </a:solidFill>
                <a:effectLst/>
                <a:uLnTx/>
                <a:uFillTx/>
                <a:latin typeface="KoPub바탕체 Light" panose="00000300000000000000" pitchFamily="2" charset="-127"/>
                <a:ea typeface="KoPub바탕체 Light" panose="00000300000000000000" pitchFamily="2" charset="-127"/>
                <a:cs typeface="+mn-cs"/>
              </a:rPr>
              <a:t>쌀품질관리실</a:t>
            </a:r>
          </a:p>
        </p:txBody>
      </p:sp>
      <p:sp>
        <p:nvSpPr>
          <p:cNvPr id="13" name="직사각형 12"/>
          <p:cNvSpPr/>
          <p:nvPr/>
        </p:nvSpPr>
        <p:spPr>
          <a:xfrm>
            <a:off x="6052257" y="1275441"/>
            <a:ext cx="1813895" cy="444844"/>
          </a:xfrm>
          <a:prstGeom prst="rect">
            <a:avLst/>
          </a:prstGeom>
          <a:solidFill>
            <a:srgbClr val="1350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white"/>
                </a:solidFill>
                <a:effectLst/>
                <a:uLnTx/>
                <a:uFillTx/>
                <a:latin typeface="KoPub바탕체 Light" panose="00000300000000000000" pitchFamily="2" charset="-127"/>
                <a:ea typeface="KoPub바탕체 Light" panose="00000300000000000000" pitchFamily="2" charset="-127"/>
                <a:cs typeface="+mn-cs"/>
              </a:rPr>
              <a:t>친환경미생물관</a:t>
            </a:r>
          </a:p>
        </p:txBody>
      </p:sp>
      <p:sp>
        <p:nvSpPr>
          <p:cNvPr id="14" name="직사각형 13"/>
          <p:cNvSpPr/>
          <p:nvPr/>
        </p:nvSpPr>
        <p:spPr>
          <a:xfrm>
            <a:off x="7978916" y="1279075"/>
            <a:ext cx="1813895" cy="444844"/>
          </a:xfrm>
          <a:prstGeom prst="rect">
            <a:avLst/>
          </a:prstGeom>
          <a:solidFill>
            <a:srgbClr val="1350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white"/>
                </a:solidFill>
                <a:effectLst/>
                <a:uLnTx/>
                <a:uFillTx/>
                <a:latin typeface="KoPub바탕체 Light" panose="00000300000000000000" pitchFamily="2" charset="-127"/>
                <a:ea typeface="KoPub바탕체 Light" panose="00000300000000000000" pitchFamily="2" charset="-127"/>
                <a:cs typeface="+mn-cs"/>
              </a:rPr>
              <a:t>축산관리실</a:t>
            </a:r>
            <a:endParaRPr kumimoji="0" lang="ko-KR" altLang="en-US" sz="1800" b="0" i="0" u="none" strike="noStrike" kern="1200" cap="none" spc="0" normalizeH="0" baseline="0" noProof="0" dirty="0">
              <a:ln>
                <a:noFill/>
              </a:ln>
              <a:solidFill>
                <a:prstClr val="white"/>
              </a:solidFill>
              <a:effectLst/>
              <a:uLnTx/>
              <a:uFillTx/>
              <a:latin typeface="KoPub바탕체 Light" panose="00000300000000000000" pitchFamily="2" charset="-127"/>
              <a:ea typeface="KoPub바탕체 Light" panose="00000300000000000000" pitchFamily="2" charset="-127"/>
              <a:cs typeface="+mn-cs"/>
            </a:endParaRPr>
          </a:p>
        </p:txBody>
      </p:sp>
      <p:sp>
        <p:nvSpPr>
          <p:cNvPr id="15" name="직사각형 14"/>
          <p:cNvSpPr/>
          <p:nvPr/>
        </p:nvSpPr>
        <p:spPr>
          <a:xfrm>
            <a:off x="9889418" y="1282709"/>
            <a:ext cx="1813895" cy="444844"/>
          </a:xfrm>
          <a:prstGeom prst="rect">
            <a:avLst/>
          </a:prstGeom>
          <a:solidFill>
            <a:srgbClr val="1350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white"/>
                </a:solidFill>
                <a:effectLst/>
                <a:uLnTx/>
                <a:uFillTx/>
                <a:latin typeface="KoPub바탕체 Light" panose="00000300000000000000" pitchFamily="2" charset="-127"/>
                <a:ea typeface="KoPub바탕체 Light" panose="00000300000000000000" pitchFamily="2" charset="-127"/>
                <a:cs typeface="+mn-cs"/>
              </a:rPr>
              <a:t>초유은행</a:t>
            </a:r>
            <a:endParaRPr kumimoji="0" lang="ko-KR" altLang="en-US" sz="1800" b="0" i="0" u="none" strike="noStrike" kern="1200" cap="none" spc="0" normalizeH="0" baseline="0" noProof="0" dirty="0">
              <a:ln>
                <a:noFill/>
              </a:ln>
              <a:solidFill>
                <a:prstClr val="white"/>
              </a:solidFill>
              <a:effectLst/>
              <a:uLnTx/>
              <a:uFillTx/>
              <a:latin typeface="KoPub바탕체 Light" panose="00000300000000000000" pitchFamily="2" charset="-127"/>
              <a:ea typeface="KoPub바탕체 Light" panose="00000300000000000000" pitchFamily="2" charset="-127"/>
              <a:cs typeface="+mn-cs"/>
            </a:endParaRPr>
          </a:p>
        </p:txBody>
      </p:sp>
      <p:pic>
        <p:nvPicPr>
          <p:cNvPr id="16" name="그림 15"/>
          <p:cNvPicPr>
            <a:picLocks noChangeAspect="1"/>
          </p:cNvPicPr>
          <p:nvPr/>
        </p:nvPicPr>
        <p:blipFill>
          <a:blip r:embed="rId5"/>
          <a:stretch>
            <a:fillRect/>
          </a:stretch>
        </p:blipFill>
        <p:spPr>
          <a:xfrm>
            <a:off x="320751" y="3772188"/>
            <a:ext cx="1813895" cy="1951686"/>
          </a:xfrm>
          <a:prstGeom prst="rect">
            <a:avLst/>
          </a:prstGeom>
          <a:ln w="3175">
            <a:solidFill>
              <a:schemeClr val="tx1"/>
            </a:solidFill>
          </a:ln>
        </p:spPr>
      </p:pic>
      <p:pic>
        <p:nvPicPr>
          <p:cNvPr id="17" name="그림 16"/>
          <p:cNvPicPr>
            <a:picLocks noChangeAspect="1"/>
          </p:cNvPicPr>
          <p:nvPr/>
        </p:nvPicPr>
        <p:blipFill>
          <a:blip r:embed="rId6"/>
          <a:stretch>
            <a:fillRect/>
          </a:stretch>
        </p:blipFill>
        <p:spPr>
          <a:xfrm>
            <a:off x="4163962" y="3737590"/>
            <a:ext cx="1791687" cy="1986284"/>
          </a:xfrm>
          <a:prstGeom prst="rect">
            <a:avLst/>
          </a:prstGeom>
          <a:ln w="3175">
            <a:solidFill>
              <a:schemeClr val="tx1"/>
            </a:solidFill>
          </a:ln>
        </p:spPr>
      </p:pic>
      <p:pic>
        <p:nvPicPr>
          <p:cNvPr id="18" name="그림 17"/>
          <p:cNvPicPr>
            <a:picLocks noChangeAspect="1"/>
          </p:cNvPicPr>
          <p:nvPr/>
        </p:nvPicPr>
        <p:blipFill>
          <a:blip r:embed="rId7"/>
          <a:stretch>
            <a:fillRect/>
          </a:stretch>
        </p:blipFill>
        <p:spPr>
          <a:xfrm>
            <a:off x="2231252" y="3770730"/>
            <a:ext cx="1813895" cy="1953144"/>
          </a:xfrm>
          <a:prstGeom prst="rect">
            <a:avLst/>
          </a:prstGeom>
          <a:ln w="3175">
            <a:solidFill>
              <a:schemeClr val="tx1"/>
            </a:solidFill>
          </a:ln>
        </p:spPr>
      </p:pic>
      <p:pic>
        <p:nvPicPr>
          <p:cNvPr id="19" name="그림 18"/>
          <p:cNvPicPr>
            <a:picLocks noChangeAspect="1"/>
          </p:cNvPicPr>
          <p:nvPr/>
        </p:nvPicPr>
        <p:blipFill>
          <a:blip r:embed="rId8"/>
          <a:stretch>
            <a:fillRect/>
          </a:stretch>
        </p:blipFill>
        <p:spPr>
          <a:xfrm>
            <a:off x="7978916" y="3770730"/>
            <a:ext cx="1813894" cy="1953144"/>
          </a:xfrm>
          <a:prstGeom prst="rect">
            <a:avLst/>
          </a:prstGeom>
          <a:ln>
            <a:solidFill>
              <a:schemeClr val="tx1"/>
            </a:solidFill>
          </a:ln>
        </p:spPr>
      </p:pic>
      <p:pic>
        <p:nvPicPr>
          <p:cNvPr id="20" name="_x397830520" descr="EMB00004504040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62596" y="1805879"/>
            <a:ext cx="1800989" cy="18708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_x397830840" descr="EMB0000450404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52257" y="3737590"/>
            <a:ext cx="1811328" cy="19862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_x392574608" descr="EMB0000450404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89417" y="1805878"/>
            <a:ext cx="1813895" cy="19010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_x392575248" descr="EMB0000450404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532" y="1795015"/>
            <a:ext cx="1822278" cy="18816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_x392575488" descr="EMB0000450404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9418" y="3770730"/>
            <a:ext cx="1813895" cy="195314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18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a:spLocks noChangeArrowheads="1"/>
          </p:cNvSpPr>
          <p:nvPr/>
        </p:nvSpPr>
        <p:spPr bwMode="auto">
          <a:xfrm>
            <a:off x="1999951" y="1636791"/>
            <a:ext cx="4212000" cy="3960000"/>
          </a:xfrm>
          <a:prstGeom prst="ellipse">
            <a:avLst/>
          </a:prstGeom>
          <a:blipFill>
            <a:blip r:embed="rId3"/>
            <a:stretch>
              <a:fillRect/>
            </a:stretch>
          </a:blipFill>
          <a:ln w="9525">
            <a:solidFill>
              <a:schemeClr val="bg1"/>
            </a:solidFill>
            <a:round/>
            <a:headEnd/>
            <a:tailEnd/>
          </a:ln>
          <a:effectLst/>
        </p:spPr>
        <p:txBody>
          <a:bodyPr wrap="none" anchor="ctr"/>
          <a:lstStyle/>
          <a:p>
            <a:pPr>
              <a:defRPr/>
            </a:pPr>
            <a:endParaRPr lang="ko-KR" altLang="en-US" dirty="0">
              <a:ea typeface="KoPub바탕체 Light" panose="00000300000000000000" pitchFamily="2" charset="-127"/>
            </a:endParaRPr>
          </a:p>
        </p:txBody>
      </p:sp>
      <p:sp>
        <p:nvSpPr>
          <p:cNvPr id="9" name="제목 1"/>
          <p:cNvSpPr>
            <a:spLocks noGrp="1"/>
          </p:cNvSpPr>
          <p:nvPr>
            <p:ph type="title"/>
          </p:nvPr>
        </p:nvSpPr>
        <p:spPr>
          <a:xfrm>
            <a:off x="3581400" y="359335"/>
            <a:ext cx="5020236" cy="643403"/>
          </a:xfrm>
        </p:spPr>
        <p:txBody>
          <a:bodyPr/>
          <a:lstStyle/>
          <a:p>
            <a:r>
              <a:rPr lang="ko-KR" altLang="en-US" spc="0" dirty="0"/>
              <a:t>효모균</a:t>
            </a:r>
          </a:p>
        </p:txBody>
      </p:sp>
      <p:sp>
        <p:nvSpPr>
          <p:cNvPr id="2" name="TextBox 1">
            <a:extLst>
              <a:ext uri="{FF2B5EF4-FFF2-40B4-BE49-F238E27FC236}">
                <a16:creationId xmlns:a16="http://schemas.microsoft.com/office/drawing/2014/main" id="{56E302A8-3056-2A8F-05EC-ABBFFA09EFF8}"/>
              </a:ext>
            </a:extLst>
          </p:cNvPr>
          <p:cNvSpPr txBox="1"/>
          <p:nvPr/>
        </p:nvSpPr>
        <p:spPr>
          <a:xfrm>
            <a:off x="6091518" y="1636792"/>
            <a:ext cx="5247042" cy="4097258"/>
          </a:xfrm>
          <a:prstGeom prst="rect">
            <a:avLst/>
          </a:prstGeom>
          <a:gradFill>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gradFill>
          <a:ln>
            <a:solidFill>
              <a:srgbClr val="135063"/>
            </a:solidFill>
          </a:ln>
        </p:spPr>
        <p:txBody>
          <a:bodyPr wrap="square" tIns="288000" bIns="684000" rtlCol="0">
            <a:noAutofit/>
          </a:bodyPr>
          <a:lstStyle/>
          <a:p>
            <a:pPr marL="342900" indent="-342900">
              <a:lnSpc>
                <a:spcPct val="150000"/>
              </a:lnSpc>
              <a:buFont typeface="Arial" panose="020B0604020202020204" pitchFamily="34" charset="0"/>
              <a:buChar char="•"/>
            </a:pPr>
            <a:r>
              <a:rPr lang="ko-KR" altLang="en-US" spc="-150" dirty="0">
                <a:latin typeface="KoPub돋움체 Light" panose="00000300000000000000" pitchFamily="2" charset="-127"/>
                <a:ea typeface="KoPub돋움체 Light" panose="00000300000000000000" pitchFamily="2" charset="-127"/>
              </a:rPr>
              <a:t>과일의 과피</a:t>
            </a:r>
            <a:r>
              <a:rPr lang="en-US" altLang="ko-KR" spc="-150" dirty="0">
                <a:latin typeface="KoPub돋움체 Light" panose="00000300000000000000" pitchFamily="2" charset="-127"/>
                <a:ea typeface="KoPub돋움체 Light" panose="00000300000000000000" pitchFamily="2" charset="-127"/>
              </a:rPr>
              <a:t>, </a:t>
            </a:r>
            <a:r>
              <a:rPr lang="ko-KR" altLang="en-US" spc="-150" dirty="0">
                <a:latin typeface="KoPub돋움체 Light" panose="00000300000000000000" pitchFamily="2" charset="-127"/>
                <a:ea typeface="KoPub돋움체 Light" panose="00000300000000000000" pitchFamily="2" charset="-127"/>
              </a:rPr>
              <a:t>잎 등 당분이 많은 곳에 </a:t>
            </a:r>
            <a:r>
              <a:rPr lang="ko-KR" altLang="en-US" spc="-150" dirty="0" smtClean="0">
                <a:latin typeface="KoPub돋움체 Light" panose="00000300000000000000" pitchFamily="2" charset="-127"/>
                <a:ea typeface="KoPub돋움체 Light" panose="00000300000000000000" pitchFamily="2" charset="-127"/>
              </a:rPr>
              <a:t>서식</a:t>
            </a:r>
            <a:endParaRPr lang="en-US" altLang="ko-KR" spc="-150" dirty="0">
              <a:latin typeface="KoPub돋움체 Light" panose="00000300000000000000" pitchFamily="2" charset="-127"/>
              <a:ea typeface="KoPub돋움체 Light" panose="00000300000000000000" pitchFamily="2" charset="-127"/>
            </a:endParaRPr>
          </a:p>
          <a:p>
            <a:pPr marL="285750" indent="-285750">
              <a:lnSpc>
                <a:spcPct val="150000"/>
              </a:lnSpc>
              <a:spcAft>
                <a:spcPts val="1000"/>
              </a:spcAft>
              <a:buFont typeface="Arial" panose="020B0604020202020204" pitchFamily="34" charset="0"/>
              <a:buChar char="•"/>
            </a:pPr>
            <a:r>
              <a:rPr lang="ko-KR" altLang="en-US" spc="-150" dirty="0" smtClean="0">
                <a:latin typeface="KoPub돋움체 Light" panose="00000300000000000000" pitchFamily="2" charset="-127"/>
                <a:ea typeface="KoPub돋움체 Light" panose="00000300000000000000" pitchFamily="2" charset="-127"/>
              </a:rPr>
              <a:t>아미노산</a:t>
            </a:r>
            <a:r>
              <a:rPr lang="en-US" altLang="ko-KR" spc="-150" dirty="0" smtClean="0">
                <a:latin typeface="KoPub돋움체 Light" panose="00000300000000000000" pitchFamily="2" charset="-127"/>
                <a:ea typeface="KoPub돋움체 Light" panose="00000300000000000000" pitchFamily="2" charset="-127"/>
              </a:rPr>
              <a:t>, </a:t>
            </a:r>
            <a:r>
              <a:rPr lang="ko-KR" altLang="en-US" spc="-150" dirty="0" smtClean="0">
                <a:latin typeface="KoPub돋움체 Light" panose="00000300000000000000" pitchFamily="2" charset="-127"/>
                <a:ea typeface="KoPub돋움체 Light" panose="00000300000000000000" pitchFamily="2" charset="-127"/>
              </a:rPr>
              <a:t>비타민</a:t>
            </a:r>
            <a:r>
              <a:rPr lang="en-US" altLang="ko-KR" spc="-150" dirty="0" smtClean="0">
                <a:latin typeface="KoPub돋움체 Light" panose="00000300000000000000" pitchFamily="2" charset="-127"/>
                <a:ea typeface="KoPub돋움체 Light" panose="00000300000000000000" pitchFamily="2" charset="-127"/>
              </a:rPr>
              <a:t>, </a:t>
            </a:r>
            <a:r>
              <a:rPr lang="ko-KR" altLang="en-US" spc="-150" dirty="0" smtClean="0">
                <a:latin typeface="KoPub돋움체 Light" panose="00000300000000000000" pitchFamily="2" charset="-127"/>
                <a:ea typeface="KoPub돋움체 Light" panose="00000300000000000000" pitchFamily="2" charset="-127"/>
              </a:rPr>
              <a:t>유기산 등 유용물질 생산</a:t>
            </a:r>
            <a:endParaRPr lang="en-US" altLang="ko-KR" spc="-150" dirty="0" smtClean="0">
              <a:latin typeface="KoPub돋움체 Light" panose="00000300000000000000" pitchFamily="2" charset="-127"/>
              <a:ea typeface="KoPub돋움체 Light" panose="00000300000000000000" pitchFamily="2" charset="-127"/>
            </a:endParaRPr>
          </a:p>
          <a:p>
            <a:pPr>
              <a:lnSpc>
                <a:spcPct val="150000"/>
              </a:lnSpc>
              <a:spcAft>
                <a:spcPts val="1000"/>
              </a:spcAft>
            </a:pPr>
            <a:r>
              <a:rPr lang="en-US" altLang="ko-KR" spc="-150" dirty="0" smtClean="0">
                <a:latin typeface="KoPub돋움체 Light" panose="00000300000000000000" pitchFamily="2" charset="-127"/>
                <a:ea typeface="KoPub돋움체 Light" panose="00000300000000000000" pitchFamily="2" charset="-127"/>
              </a:rPr>
              <a:t>  (</a:t>
            </a:r>
            <a:r>
              <a:rPr lang="ko-KR" altLang="en-US" spc="-150" dirty="0" smtClean="0">
                <a:latin typeface="KoPub돋움체 Light" panose="00000300000000000000" pitchFamily="2" charset="-127"/>
                <a:ea typeface="KoPub돋움체 Light" panose="00000300000000000000" pitchFamily="2" charset="-127"/>
              </a:rPr>
              <a:t>생산호르몬인 </a:t>
            </a:r>
            <a:r>
              <a:rPr lang="ko-KR" altLang="en-US" spc="-150" dirty="0" err="1" smtClean="0">
                <a:latin typeface="KoPub돋움체 Light" panose="00000300000000000000" pitchFamily="2" charset="-127"/>
                <a:ea typeface="KoPub돋움체 Light" panose="00000300000000000000" pitchFamily="2" charset="-127"/>
              </a:rPr>
              <a:t>옥신을</a:t>
            </a:r>
            <a:r>
              <a:rPr lang="ko-KR" altLang="en-US" spc="-150" dirty="0" smtClean="0">
                <a:latin typeface="KoPub돋움체 Light" panose="00000300000000000000" pitchFamily="2" charset="-127"/>
                <a:ea typeface="KoPub돋움체 Light" panose="00000300000000000000" pitchFamily="2" charset="-127"/>
              </a:rPr>
              <a:t> 생성</a:t>
            </a:r>
            <a:r>
              <a:rPr lang="en-US" altLang="ko-KR" spc="-150" dirty="0" smtClean="0">
                <a:latin typeface="KoPub돋움체 Light" panose="00000300000000000000" pitchFamily="2" charset="-127"/>
                <a:ea typeface="KoPub돋움체 Light" panose="00000300000000000000" pitchFamily="2" charset="-127"/>
              </a:rPr>
              <a:t>)</a:t>
            </a:r>
          </a:p>
          <a:p>
            <a:pPr marL="285750" indent="-285750">
              <a:lnSpc>
                <a:spcPct val="150000"/>
              </a:lnSpc>
              <a:spcAft>
                <a:spcPts val="1000"/>
              </a:spcAft>
              <a:buFont typeface="Arial" panose="020B0604020202020204" pitchFamily="34" charset="0"/>
              <a:buChar char="•"/>
            </a:pPr>
            <a:r>
              <a:rPr lang="ko-KR" altLang="en-US" spc="-150" dirty="0" smtClean="0">
                <a:latin typeface="KoPub돋움체 Light" panose="00000300000000000000" pitchFamily="2" charset="-127"/>
                <a:ea typeface="KoPub돋움체 Light" panose="00000300000000000000" pitchFamily="2" charset="-127"/>
              </a:rPr>
              <a:t>다른 미생물과 혼합 사용 시 시너지 효과 발휘</a:t>
            </a:r>
            <a:endParaRPr lang="en-US" altLang="ko-KR" spc="-150" dirty="0">
              <a:latin typeface="KoPub돋움체 Light" panose="00000300000000000000" pitchFamily="2" charset="-127"/>
              <a:ea typeface="KoPub돋움체 Light" panose="00000300000000000000" pitchFamily="2" charset="-127"/>
            </a:endParaRPr>
          </a:p>
          <a:p>
            <a:pPr marL="285750" indent="-285750">
              <a:lnSpc>
                <a:spcPct val="150000"/>
              </a:lnSpc>
              <a:spcAft>
                <a:spcPts val="1000"/>
              </a:spcAft>
              <a:buFont typeface="Arial" panose="020B0604020202020204" pitchFamily="34" charset="0"/>
              <a:buChar char="•"/>
            </a:pPr>
            <a:r>
              <a:rPr lang="ko-KR" altLang="en-US" spc="-150" dirty="0" smtClean="0">
                <a:latin typeface="KoPub돋움체 Light" panose="00000300000000000000" pitchFamily="2" charset="-127"/>
                <a:ea typeface="KoPub돋움체 Light" panose="00000300000000000000" pitchFamily="2" charset="-127"/>
              </a:rPr>
              <a:t>단백질 공급원</a:t>
            </a:r>
            <a:endParaRPr lang="en-US" altLang="ko-KR" spc="-150" dirty="0" smtClean="0">
              <a:latin typeface="KoPub돋움체 Light" panose="00000300000000000000" pitchFamily="2" charset="-127"/>
              <a:ea typeface="KoPub돋움체 Light" panose="00000300000000000000" pitchFamily="2" charset="-127"/>
            </a:endParaRPr>
          </a:p>
          <a:p>
            <a:pPr marL="285750" indent="-285750">
              <a:lnSpc>
                <a:spcPct val="150000"/>
              </a:lnSpc>
              <a:spcAft>
                <a:spcPts val="1000"/>
              </a:spcAft>
              <a:buFont typeface="Arial" panose="020B0604020202020204" pitchFamily="34" charset="0"/>
              <a:buChar char="•"/>
            </a:pPr>
            <a:r>
              <a:rPr lang="ko-KR" altLang="en-US" spc="-150" dirty="0" smtClean="0">
                <a:latin typeface="KoPub돋움체 Light" panose="00000300000000000000" pitchFamily="2" charset="-127"/>
                <a:ea typeface="KoPub돋움체 Light" panose="00000300000000000000" pitchFamily="2" charset="-127"/>
              </a:rPr>
              <a:t>화학비료 </a:t>
            </a:r>
            <a:r>
              <a:rPr lang="ko-KR" altLang="en-US" spc="-150" dirty="0" err="1" smtClean="0">
                <a:latin typeface="KoPub돋움체 Light" panose="00000300000000000000" pitchFamily="2" charset="-127"/>
                <a:ea typeface="KoPub돋움체 Light" panose="00000300000000000000" pitchFamily="2" charset="-127"/>
              </a:rPr>
              <a:t>분해능력과</a:t>
            </a:r>
            <a:r>
              <a:rPr lang="ko-KR" altLang="en-US" spc="-150" dirty="0" smtClean="0">
                <a:latin typeface="KoPub돋움체 Light" panose="00000300000000000000" pitchFamily="2" charset="-127"/>
                <a:ea typeface="KoPub돋움체 Light" panose="00000300000000000000" pitchFamily="2" charset="-127"/>
              </a:rPr>
              <a:t> </a:t>
            </a:r>
            <a:r>
              <a:rPr lang="ko-KR" altLang="en-US" spc="-150" dirty="0" err="1" smtClean="0">
                <a:latin typeface="KoPub돋움체 Light" panose="00000300000000000000" pitchFamily="2" charset="-127"/>
                <a:ea typeface="KoPub돋움체 Light" panose="00000300000000000000" pitchFamily="2" charset="-127"/>
              </a:rPr>
              <a:t>미량요소</a:t>
            </a:r>
            <a:r>
              <a:rPr lang="ko-KR" altLang="en-US" spc="-150" dirty="0" smtClean="0">
                <a:latin typeface="KoPub돋움체 Light" panose="00000300000000000000" pitchFamily="2" charset="-127"/>
                <a:ea typeface="KoPub돋움체 Light" panose="00000300000000000000" pitchFamily="2" charset="-127"/>
              </a:rPr>
              <a:t> 공급능력 뛰어남</a:t>
            </a:r>
            <a:endParaRPr lang="en-US" altLang="ko-KR" spc="-150" dirty="0" smtClean="0">
              <a:latin typeface="KoPub돋움체 Light" panose="00000300000000000000" pitchFamily="2" charset="-127"/>
              <a:ea typeface="KoPub돋움체 Light" panose="00000300000000000000" pitchFamily="2" charset="-127"/>
            </a:endParaRPr>
          </a:p>
          <a:p>
            <a:pPr marL="285750" indent="-285750">
              <a:lnSpc>
                <a:spcPct val="150000"/>
              </a:lnSpc>
              <a:spcAft>
                <a:spcPts val="1000"/>
              </a:spcAft>
              <a:buFont typeface="Arial" panose="020B0604020202020204" pitchFamily="34" charset="0"/>
              <a:buChar char="•"/>
            </a:pPr>
            <a:r>
              <a:rPr lang="ko-KR" altLang="en-US" spc="-150" dirty="0" smtClean="0">
                <a:latin typeface="KoPub돋움체 Light" panose="00000300000000000000" pitchFamily="2" charset="-127"/>
                <a:ea typeface="KoPub돋움체 Light" panose="00000300000000000000" pitchFamily="2" charset="-127"/>
              </a:rPr>
              <a:t>산소가 </a:t>
            </a:r>
            <a:r>
              <a:rPr lang="ko-KR" altLang="en-US" spc="-150" dirty="0">
                <a:latin typeface="KoPub돋움체 Light" panose="00000300000000000000" pitchFamily="2" charset="-127"/>
                <a:ea typeface="KoPub돋움체 Light" panose="00000300000000000000" pitchFamily="2" charset="-127"/>
              </a:rPr>
              <a:t>없을 때는 알코올 발효</a:t>
            </a:r>
          </a:p>
        </p:txBody>
      </p:sp>
    </p:spTree>
    <p:extLst>
      <p:ext uri="{BB962C8B-B14F-4D97-AF65-F5344CB8AC3E}">
        <p14:creationId xmlns:p14="http://schemas.microsoft.com/office/powerpoint/2010/main" val="39640519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a:spLocks noChangeArrowheads="1"/>
          </p:cNvSpPr>
          <p:nvPr/>
        </p:nvSpPr>
        <p:spPr bwMode="auto">
          <a:xfrm>
            <a:off x="2114691" y="1542669"/>
            <a:ext cx="4212000" cy="3960000"/>
          </a:xfrm>
          <a:prstGeom prst="ellipse">
            <a:avLst/>
          </a:prstGeom>
          <a:blipFill>
            <a:blip r:embed="rId3"/>
            <a:stretch>
              <a:fillRect/>
            </a:stretch>
          </a:blipFill>
          <a:ln w="9525">
            <a:solidFill>
              <a:schemeClr val="bg1"/>
            </a:solidFill>
            <a:round/>
            <a:headEnd/>
            <a:tailEnd/>
          </a:ln>
          <a:effectLst/>
        </p:spPr>
        <p:txBody>
          <a:bodyPr wrap="none" anchor="ctr"/>
          <a:lstStyle/>
          <a:p>
            <a:pPr>
              <a:defRPr/>
            </a:pPr>
            <a:endParaRPr lang="ko-KR" altLang="en-US" dirty="0">
              <a:ea typeface="KoPub바탕체 Light" panose="00000300000000000000" pitchFamily="2" charset="-127"/>
            </a:endParaRPr>
          </a:p>
        </p:txBody>
      </p:sp>
      <p:sp>
        <p:nvSpPr>
          <p:cNvPr id="8" name="제목 1"/>
          <p:cNvSpPr>
            <a:spLocks noGrp="1"/>
          </p:cNvSpPr>
          <p:nvPr>
            <p:ph type="title"/>
          </p:nvPr>
        </p:nvSpPr>
        <p:spPr>
          <a:xfrm>
            <a:off x="3581400" y="359335"/>
            <a:ext cx="5020236" cy="643403"/>
          </a:xfrm>
        </p:spPr>
        <p:txBody>
          <a:bodyPr/>
          <a:lstStyle/>
          <a:p>
            <a:r>
              <a:rPr lang="ko-KR" altLang="en-US" spc="0" dirty="0" err="1"/>
              <a:t>광합성균</a:t>
            </a:r>
            <a:endParaRPr lang="ko-KR" altLang="en-US" spc="0" dirty="0"/>
          </a:p>
        </p:txBody>
      </p:sp>
      <p:sp>
        <p:nvSpPr>
          <p:cNvPr id="2" name="TextBox 1">
            <a:extLst>
              <a:ext uri="{FF2B5EF4-FFF2-40B4-BE49-F238E27FC236}">
                <a16:creationId xmlns:a16="http://schemas.microsoft.com/office/drawing/2014/main" id="{7C5F54D3-CF0C-6D31-132F-30E621089943}"/>
              </a:ext>
            </a:extLst>
          </p:cNvPr>
          <p:cNvSpPr txBox="1"/>
          <p:nvPr/>
        </p:nvSpPr>
        <p:spPr>
          <a:xfrm>
            <a:off x="6091518" y="1224867"/>
            <a:ext cx="5442066" cy="4394883"/>
          </a:xfrm>
          <a:prstGeom prst="rect">
            <a:avLst/>
          </a:prstGeom>
          <a:gradFill>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gradFill>
          <a:ln>
            <a:solidFill>
              <a:srgbClr val="135063"/>
            </a:solidFill>
          </a:ln>
          <a:scene3d>
            <a:camera prst="orthographicFront"/>
            <a:lightRig rig="threePt" dir="t"/>
          </a:scene3d>
          <a:sp3d/>
        </p:spPr>
        <p:txBody>
          <a:bodyPr wrap="square" tIns="144000" bIns="684000" rtlCol="0">
            <a:noAutofit/>
          </a:bodyPr>
          <a:lstStyle/>
          <a:p>
            <a:pPr marL="342900" indent="-342900">
              <a:lnSpc>
                <a:spcPct val="200000"/>
              </a:lnSpc>
              <a:buFont typeface="Arial" panose="020B0604020202020204" pitchFamily="34" charset="0"/>
              <a:buChar char="•"/>
            </a:pPr>
            <a:r>
              <a:rPr lang="ko-KR" altLang="en-US" spc="-150" dirty="0">
                <a:latin typeface="KoPub돋움체 Light" panose="00000300000000000000" pitchFamily="2" charset="-127"/>
                <a:ea typeface="KoPub돋움체 Light" panose="00000300000000000000" pitchFamily="2" charset="-127"/>
              </a:rPr>
              <a:t>작물의 </a:t>
            </a:r>
            <a:r>
              <a:rPr lang="ko-KR" altLang="en-US" spc="-150" dirty="0" err="1">
                <a:latin typeface="KoPub돋움체 Light" panose="00000300000000000000" pitchFamily="2" charset="-127"/>
                <a:ea typeface="KoPub돋움체 Light" panose="00000300000000000000" pitchFamily="2" charset="-127"/>
              </a:rPr>
              <a:t>뿌리썩음</a:t>
            </a:r>
            <a:r>
              <a:rPr lang="ko-KR" altLang="en-US" spc="-150" dirty="0">
                <a:latin typeface="KoPub돋움체 Light" panose="00000300000000000000" pitchFamily="2" charset="-127"/>
                <a:ea typeface="KoPub돋움체 Light" panose="00000300000000000000" pitchFamily="2" charset="-127"/>
              </a:rPr>
              <a:t> 방지</a:t>
            </a:r>
            <a:endParaRPr lang="en-US" altLang="ko-KR" spc="-150" dirty="0">
              <a:latin typeface="KoPub돋움체 Light" panose="00000300000000000000" pitchFamily="2" charset="-127"/>
              <a:ea typeface="KoPub돋움체 Light" panose="00000300000000000000" pitchFamily="2" charset="-127"/>
            </a:endParaRPr>
          </a:p>
          <a:p>
            <a:pPr marL="342900" indent="-342900">
              <a:lnSpc>
                <a:spcPct val="200000"/>
              </a:lnSpc>
              <a:buFont typeface="Arial" panose="020B0604020202020204" pitchFamily="34" charset="0"/>
              <a:buChar char="•"/>
            </a:pPr>
            <a:r>
              <a:rPr lang="ko-KR" altLang="en-US" spc="-150" dirty="0">
                <a:latin typeface="KoPub돋움체 Light" panose="00000300000000000000" pitchFamily="2" charset="-127"/>
                <a:ea typeface="KoPub돋움체 Light" panose="00000300000000000000" pitchFamily="2" charset="-127"/>
              </a:rPr>
              <a:t>공기중의 </a:t>
            </a:r>
            <a:r>
              <a:rPr lang="ko-KR" altLang="en-US" spc="-150" dirty="0" smtClean="0">
                <a:latin typeface="KoPub돋움체 Light" panose="00000300000000000000" pitchFamily="2" charset="-127"/>
                <a:ea typeface="KoPub돋움체 Light" panose="00000300000000000000" pitchFamily="2" charset="-127"/>
              </a:rPr>
              <a:t>질소고정</a:t>
            </a:r>
            <a:r>
              <a:rPr lang="en-US" altLang="ko-KR" spc="-150" dirty="0" smtClean="0">
                <a:latin typeface="KoPub돋움체 Light" panose="00000300000000000000" pitchFamily="2" charset="-127"/>
                <a:ea typeface="KoPub돋움체 Light" panose="00000300000000000000" pitchFamily="2" charset="-127"/>
              </a:rPr>
              <a:t>-</a:t>
            </a:r>
            <a:r>
              <a:rPr lang="ko-KR" altLang="en-US" spc="-150" dirty="0" smtClean="0">
                <a:latin typeface="KoPub돋움체 Light" panose="00000300000000000000" pitchFamily="2" charset="-127"/>
                <a:ea typeface="KoPub돋움체 Light" panose="00000300000000000000" pitchFamily="2" charset="-127"/>
              </a:rPr>
              <a:t>식물에 </a:t>
            </a:r>
            <a:r>
              <a:rPr lang="ko-KR" altLang="en-US" spc="-150" dirty="0" err="1" smtClean="0">
                <a:latin typeface="KoPub돋움체 Light" panose="00000300000000000000" pitchFamily="2" charset="-127"/>
                <a:ea typeface="KoPub돋움체 Light" panose="00000300000000000000" pitchFamily="2" charset="-127"/>
              </a:rPr>
              <a:t>천연비료</a:t>
            </a:r>
            <a:r>
              <a:rPr lang="ko-KR" altLang="en-US" spc="-150" dirty="0" smtClean="0">
                <a:latin typeface="KoPub돋움체 Light" panose="00000300000000000000" pitchFamily="2" charset="-127"/>
                <a:ea typeface="KoPub돋움체 Light" panose="00000300000000000000" pitchFamily="2" charset="-127"/>
              </a:rPr>
              <a:t> 공급</a:t>
            </a:r>
            <a:endParaRPr lang="en-US" altLang="ko-KR" spc="-150" dirty="0">
              <a:latin typeface="KoPub돋움체 Light" panose="00000300000000000000" pitchFamily="2" charset="-127"/>
              <a:ea typeface="KoPub돋움체 Light" panose="00000300000000000000" pitchFamily="2" charset="-127"/>
            </a:endParaRPr>
          </a:p>
          <a:p>
            <a:pPr marL="342900" indent="-342900">
              <a:lnSpc>
                <a:spcPct val="200000"/>
              </a:lnSpc>
              <a:buFont typeface="Arial" panose="020B0604020202020204" pitchFamily="34" charset="0"/>
              <a:buChar char="•"/>
            </a:pPr>
            <a:r>
              <a:rPr lang="ko-KR" altLang="en-US" spc="-150" dirty="0" smtClean="0">
                <a:latin typeface="KoPub돋움체 Light" panose="00000300000000000000" pitchFamily="2" charset="-127"/>
                <a:ea typeface="KoPub돋움체 Light" panose="00000300000000000000" pitchFamily="2" charset="-127"/>
              </a:rPr>
              <a:t>광합성을 증가시켜 당도 증가 및 </a:t>
            </a:r>
            <a:r>
              <a:rPr lang="ko-KR" altLang="en-US" spc="-150" dirty="0" err="1" smtClean="0">
                <a:latin typeface="KoPub돋움체 Light" panose="00000300000000000000" pitchFamily="2" charset="-127"/>
                <a:ea typeface="KoPub돋움체 Light" panose="00000300000000000000" pitchFamily="2" charset="-127"/>
              </a:rPr>
              <a:t>착색촉진</a:t>
            </a:r>
            <a:endParaRPr lang="en-US" altLang="ko-KR" spc="-150" dirty="0">
              <a:latin typeface="KoPub돋움체 Light" panose="00000300000000000000" pitchFamily="2" charset="-127"/>
              <a:ea typeface="KoPub돋움체 Light" panose="00000300000000000000" pitchFamily="2" charset="-127"/>
            </a:endParaRPr>
          </a:p>
          <a:p>
            <a:pPr marL="342900" indent="-342900">
              <a:lnSpc>
                <a:spcPct val="200000"/>
              </a:lnSpc>
              <a:buFont typeface="Arial" panose="020B0604020202020204" pitchFamily="34" charset="0"/>
              <a:buChar char="•"/>
            </a:pPr>
            <a:r>
              <a:rPr lang="ko-KR" altLang="en-US" spc="-150" dirty="0" smtClean="0">
                <a:latin typeface="KoPub돋움체 Light" panose="00000300000000000000" pitchFamily="2" charset="-127"/>
                <a:ea typeface="KoPub돋움체 Light" panose="00000300000000000000" pitchFamily="2" charset="-127"/>
              </a:rPr>
              <a:t>토양 </a:t>
            </a:r>
            <a:r>
              <a:rPr lang="ko-KR" altLang="en-US" spc="-150" dirty="0">
                <a:latin typeface="KoPub돋움체 Light" panose="00000300000000000000" pitchFamily="2" charset="-127"/>
                <a:ea typeface="KoPub돋움체 Light" panose="00000300000000000000" pitchFamily="2" charset="-127"/>
              </a:rPr>
              <a:t>미생물의 생육을 촉진하여 식물 생육을 촉진</a:t>
            </a:r>
            <a:endParaRPr lang="en-US" altLang="ko-KR" spc="-150" dirty="0">
              <a:latin typeface="KoPub돋움체 Light" panose="00000300000000000000" pitchFamily="2" charset="-127"/>
              <a:ea typeface="KoPub돋움체 Light" panose="00000300000000000000" pitchFamily="2" charset="-127"/>
            </a:endParaRPr>
          </a:p>
          <a:p>
            <a:pPr marL="285750" indent="-285750">
              <a:lnSpc>
                <a:spcPct val="200000"/>
              </a:lnSpc>
              <a:spcAft>
                <a:spcPts val="1000"/>
              </a:spcAft>
              <a:buFont typeface="Arial" panose="020B0604020202020204" pitchFamily="34" charset="0"/>
              <a:buChar char="•"/>
            </a:pPr>
            <a:r>
              <a:rPr lang="ko-KR" altLang="en-US" spc="-150" dirty="0">
                <a:latin typeface="KoPub돋움체 Light" panose="00000300000000000000" pitchFamily="2" charset="-127"/>
                <a:ea typeface="KoPub돋움체 Light" panose="00000300000000000000" pitchFamily="2" charset="-127"/>
              </a:rPr>
              <a:t>악취를 유발하는 물질의 제거 능력이 뛰어남</a:t>
            </a:r>
            <a:endParaRPr lang="en-US" altLang="ko-KR" spc="-150" dirty="0">
              <a:latin typeface="KoPub돋움체 Light" panose="00000300000000000000" pitchFamily="2" charset="-127"/>
              <a:ea typeface="KoPub돋움체 Light" panose="00000300000000000000" pitchFamily="2" charset="-127"/>
            </a:endParaRPr>
          </a:p>
          <a:p>
            <a:pPr marL="285750" indent="-285750">
              <a:lnSpc>
                <a:spcPct val="200000"/>
              </a:lnSpc>
              <a:spcAft>
                <a:spcPts val="1000"/>
              </a:spcAft>
              <a:buFont typeface="Arial" panose="020B0604020202020204" pitchFamily="34" charset="0"/>
              <a:buChar char="•"/>
            </a:pPr>
            <a:r>
              <a:rPr lang="ko-KR" altLang="en-US" spc="-150" dirty="0">
                <a:latin typeface="KoPub돋움체 Light" panose="00000300000000000000" pitchFamily="2" charset="-127"/>
                <a:ea typeface="KoPub돋움체 Light" panose="00000300000000000000" pitchFamily="2" charset="-127"/>
              </a:rPr>
              <a:t>파리 및 모기 등 각종 해충의 발생을 </a:t>
            </a:r>
            <a:r>
              <a:rPr lang="ko-KR" altLang="en-US" spc="-150" dirty="0" smtClean="0">
                <a:latin typeface="KoPub돋움체 Light" panose="00000300000000000000" pitchFamily="2" charset="-127"/>
                <a:ea typeface="KoPub돋움체 Light" panose="00000300000000000000" pitchFamily="2" charset="-127"/>
              </a:rPr>
              <a:t>억제</a:t>
            </a:r>
            <a:endParaRPr lang="ko-KR" altLang="en-US" spc="-150"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29263544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미생물 사용방법</a:t>
            </a:r>
          </a:p>
        </p:txBody>
      </p:sp>
      <p:grpSp>
        <p:nvGrpSpPr>
          <p:cNvPr id="4" name="Group 24"/>
          <p:cNvGrpSpPr>
            <a:grpSpLocks/>
          </p:cNvGrpSpPr>
          <p:nvPr/>
        </p:nvGrpSpPr>
        <p:grpSpPr bwMode="auto">
          <a:xfrm>
            <a:off x="3094039" y="2149344"/>
            <a:ext cx="2016125" cy="2087563"/>
            <a:chOff x="2016" y="1920"/>
            <a:chExt cx="1680" cy="1680"/>
          </a:xfrm>
        </p:grpSpPr>
        <p:sp>
          <p:nvSpPr>
            <p:cNvPr id="5" name="Oval 25"/>
            <p:cNvSpPr>
              <a:spLocks noChangeArrowheads="1"/>
            </p:cNvSpPr>
            <p:nvPr/>
          </p:nvSpPr>
          <p:spPr bwMode="auto">
            <a:xfrm>
              <a:off x="2016" y="1920"/>
              <a:ext cx="1680" cy="1680"/>
            </a:xfrm>
            <a:prstGeom prst="ellipse">
              <a:avLst/>
            </a:prstGeom>
            <a:gradFill rotWithShape="1">
              <a:gsLst>
                <a:gs pos="0">
                  <a:schemeClr val="folHlink"/>
                </a:gs>
                <a:gs pos="100000">
                  <a:schemeClr val="folHlink">
                    <a:gamma/>
                    <a:shade val="48627"/>
                    <a:invGamma/>
                  </a:schemeClr>
                </a:gs>
              </a:gsLst>
              <a:lin ang="5400000" scaled="1"/>
            </a:gradFill>
            <a:ln w="9525">
              <a:solidFill>
                <a:schemeClr val="bg1"/>
              </a:solidFill>
              <a:round/>
              <a:headEnd/>
              <a:tailEnd/>
            </a:ln>
            <a:effectLst/>
          </p:spPr>
          <p:txBody>
            <a:bodyPr wrap="none" anchor="ctr"/>
            <a:lstStyle/>
            <a:p>
              <a:pPr algn="ctr" latinLnBrk="1">
                <a:defRPr/>
              </a:pPr>
              <a:endParaRPr lang="ko-KR" altLang="en-US" dirty="0">
                <a:ea typeface="KoPub바탕체 Light" panose="00000300000000000000" pitchFamily="2" charset="-127"/>
              </a:endParaRPr>
            </a:p>
          </p:txBody>
        </p:sp>
        <p:sp>
          <p:nvSpPr>
            <p:cNvPr id="6" name="Freeform 26"/>
            <p:cNvSpPr>
              <a:spLocks/>
            </p:cNvSpPr>
            <p:nvPr/>
          </p:nvSpPr>
          <p:spPr bwMode="auto">
            <a:xfrm>
              <a:off x="2208" y="1948"/>
              <a:ext cx="1296" cy="634"/>
            </a:xfrm>
            <a:custGeom>
              <a:avLst/>
              <a:gdLst>
                <a:gd name="T0" fmla="*/ 1095 w 1321"/>
                <a:gd name="T1" fmla="*/ 141 h 712"/>
                <a:gd name="T2" fmla="*/ 1109 w 1321"/>
                <a:gd name="T3" fmla="*/ 156 h 712"/>
                <a:gd name="T4" fmla="*/ 1112 w 1321"/>
                <a:gd name="T5" fmla="*/ 170 h 712"/>
                <a:gd name="T6" fmla="*/ 1107 w 1321"/>
                <a:gd name="T7" fmla="*/ 182 h 712"/>
                <a:gd name="T8" fmla="*/ 1093 w 1321"/>
                <a:gd name="T9" fmla="*/ 192 h 712"/>
                <a:gd name="T10" fmla="*/ 1071 w 1321"/>
                <a:gd name="T11" fmla="*/ 204 h 712"/>
                <a:gd name="T12" fmla="*/ 1043 w 1321"/>
                <a:gd name="T13" fmla="*/ 213 h 712"/>
                <a:gd name="T14" fmla="*/ 1007 w 1321"/>
                <a:gd name="T15" fmla="*/ 221 h 712"/>
                <a:gd name="T16" fmla="*/ 966 w 1321"/>
                <a:gd name="T17" fmla="*/ 229 h 712"/>
                <a:gd name="T18" fmla="*/ 919 w 1321"/>
                <a:gd name="T19" fmla="*/ 235 h 712"/>
                <a:gd name="T20" fmla="*/ 868 w 1321"/>
                <a:gd name="T21" fmla="*/ 240 h 712"/>
                <a:gd name="T22" fmla="*/ 814 w 1321"/>
                <a:gd name="T23" fmla="*/ 243 h 712"/>
                <a:gd name="T24" fmla="*/ 754 w 1321"/>
                <a:gd name="T25" fmla="*/ 248 h 712"/>
                <a:gd name="T26" fmla="*/ 694 w 1321"/>
                <a:gd name="T27" fmla="*/ 249 h 712"/>
                <a:gd name="T28" fmla="*/ 670 w 1321"/>
                <a:gd name="T29" fmla="*/ 250 h 712"/>
                <a:gd name="T30" fmla="*/ 401 w 1321"/>
                <a:gd name="T31" fmla="*/ 250 h 712"/>
                <a:gd name="T32" fmla="*/ 397 w 1321"/>
                <a:gd name="T33" fmla="*/ 250 h 712"/>
                <a:gd name="T34" fmla="*/ 344 w 1321"/>
                <a:gd name="T35" fmla="*/ 249 h 712"/>
                <a:gd name="T36" fmla="*/ 293 w 1321"/>
                <a:gd name="T37" fmla="*/ 248 h 712"/>
                <a:gd name="T38" fmla="*/ 245 w 1321"/>
                <a:gd name="T39" fmla="*/ 245 h 712"/>
                <a:gd name="T40" fmla="*/ 199 w 1321"/>
                <a:gd name="T41" fmla="*/ 242 h 712"/>
                <a:gd name="T42" fmla="*/ 158 w 1321"/>
                <a:gd name="T43" fmla="*/ 238 h 712"/>
                <a:gd name="T44" fmla="*/ 120 w 1321"/>
                <a:gd name="T45" fmla="*/ 232 h 712"/>
                <a:gd name="T46" fmla="*/ 84 w 1321"/>
                <a:gd name="T47" fmla="*/ 228 h 712"/>
                <a:gd name="T48" fmla="*/ 58 w 1321"/>
                <a:gd name="T49" fmla="*/ 222 h 712"/>
                <a:gd name="T50" fmla="*/ 30 w 1321"/>
                <a:gd name="T51" fmla="*/ 214 h 712"/>
                <a:gd name="T52" fmla="*/ 18 w 1321"/>
                <a:gd name="T53" fmla="*/ 205 h 712"/>
                <a:gd name="T54" fmla="*/ 6 w 1321"/>
                <a:gd name="T55" fmla="*/ 195 h 712"/>
                <a:gd name="T56" fmla="*/ 0 w 1321"/>
                <a:gd name="T57" fmla="*/ 184 h 712"/>
                <a:gd name="T58" fmla="*/ 0 w 1321"/>
                <a:gd name="T59" fmla="*/ 183 h 712"/>
                <a:gd name="T60" fmla="*/ 4 w 1321"/>
                <a:gd name="T61" fmla="*/ 170 h 712"/>
                <a:gd name="T62" fmla="*/ 16 w 1321"/>
                <a:gd name="T63" fmla="*/ 157 h 712"/>
                <a:gd name="T64" fmla="*/ 42 w 1321"/>
                <a:gd name="T65" fmla="*/ 130 h 712"/>
                <a:gd name="T66" fmla="*/ 77 w 1321"/>
                <a:gd name="T67" fmla="*/ 105 h 712"/>
                <a:gd name="T68" fmla="*/ 124 w 1321"/>
                <a:gd name="T69" fmla="*/ 83 h 712"/>
                <a:gd name="T70" fmla="*/ 172 w 1321"/>
                <a:gd name="T71" fmla="*/ 61 h 712"/>
                <a:gd name="T72" fmla="*/ 227 w 1321"/>
                <a:gd name="T73" fmla="*/ 43 h 712"/>
                <a:gd name="T74" fmla="*/ 287 w 1321"/>
                <a:gd name="T75" fmla="*/ 29 h 712"/>
                <a:gd name="T76" fmla="*/ 349 w 1321"/>
                <a:gd name="T77" fmla="*/ 16 h 712"/>
                <a:gd name="T78" fmla="*/ 419 w 1321"/>
                <a:gd name="T79" fmla="*/ 8 h 712"/>
                <a:gd name="T80" fmla="*/ 489 w 1321"/>
                <a:gd name="T81" fmla="*/ 4 h 712"/>
                <a:gd name="T82" fmla="*/ 562 w 1321"/>
                <a:gd name="T83" fmla="*/ 0 h 712"/>
                <a:gd name="T84" fmla="*/ 562 w 1321"/>
                <a:gd name="T85" fmla="*/ 0 h 712"/>
                <a:gd name="T86" fmla="*/ 639 w 1321"/>
                <a:gd name="T87" fmla="*/ 4 h 712"/>
                <a:gd name="T88" fmla="*/ 713 w 1321"/>
                <a:gd name="T89" fmla="*/ 8 h 712"/>
                <a:gd name="T90" fmla="*/ 785 w 1321"/>
                <a:gd name="T91" fmla="*/ 18 h 712"/>
                <a:gd name="T92" fmla="*/ 851 w 1321"/>
                <a:gd name="T93" fmla="*/ 32 h 712"/>
                <a:gd name="T94" fmla="*/ 911 w 1321"/>
                <a:gd name="T95" fmla="*/ 48 h 712"/>
                <a:gd name="T96" fmla="*/ 967 w 1321"/>
                <a:gd name="T97" fmla="*/ 69 h 712"/>
                <a:gd name="T98" fmla="*/ 1017 w 1321"/>
                <a:gd name="T99" fmla="*/ 90 h 712"/>
                <a:gd name="T100" fmla="*/ 1060 w 1321"/>
                <a:gd name="T101" fmla="*/ 114 h 712"/>
                <a:gd name="T102" fmla="*/ 1095 w 1321"/>
                <a:gd name="T103" fmla="*/ 141 h 712"/>
                <a:gd name="T104" fmla="*/ 1095 w 1321"/>
                <a:gd name="T105" fmla="*/ 14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ko-KR" altLang="en-US" dirty="0">
                <a:ea typeface="KoPub바탕체 Light" panose="00000300000000000000" pitchFamily="2" charset="-127"/>
              </a:endParaRPr>
            </a:p>
          </p:txBody>
        </p:sp>
      </p:grpSp>
      <p:sp>
        <p:nvSpPr>
          <p:cNvPr id="7" name="Text Box 16"/>
          <p:cNvSpPr txBox="1">
            <a:spLocks noChangeArrowheads="1"/>
          </p:cNvSpPr>
          <p:nvPr/>
        </p:nvSpPr>
        <p:spPr bwMode="gray">
          <a:xfrm>
            <a:off x="3094039" y="2857501"/>
            <a:ext cx="2098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latinLnBrk="1">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algn="ctr" eaLnBrk="1" hangingPunct="1">
              <a:spcBef>
                <a:spcPct val="0"/>
              </a:spcBef>
              <a:buFontTx/>
              <a:buNone/>
            </a:pPr>
            <a:r>
              <a:rPr kumimoji="0" lang="ko-KR" altLang="en-US" sz="2800" dirty="0">
                <a:latin typeface="HY견고딕" panose="02030600000101010101" pitchFamily="18" charset="-127"/>
                <a:ea typeface="HY견고딕" panose="02030600000101010101" pitchFamily="18" charset="-127"/>
              </a:rPr>
              <a:t>관주 처리</a:t>
            </a:r>
          </a:p>
        </p:txBody>
      </p:sp>
      <p:sp>
        <p:nvSpPr>
          <p:cNvPr id="8" name="AutoShape 14"/>
          <p:cNvSpPr>
            <a:spLocks noChangeArrowheads="1"/>
          </p:cNvSpPr>
          <p:nvPr/>
        </p:nvSpPr>
        <p:spPr bwMode="gray">
          <a:xfrm>
            <a:off x="5803901" y="2840038"/>
            <a:ext cx="504825" cy="576262"/>
          </a:xfrm>
          <a:prstGeom prst="chevron">
            <a:avLst>
              <a:gd name="adj" fmla="val 52514"/>
            </a:avLst>
          </a:prstGeom>
          <a:solidFill>
            <a:schemeClr val="folHlink"/>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latinLnBrk="1">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algn="ctr" eaLnBrk="1" hangingPunct="1">
              <a:spcBef>
                <a:spcPct val="0"/>
              </a:spcBef>
              <a:buFontTx/>
              <a:buNone/>
            </a:pPr>
            <a:endParaRPr kumimoji="0" lang="ko-KR" altLang="ko-KR" sz="1800" dirty="0">
              <a:latin typeface="Corbel" panose="020B0503020204020204" pitchFamily="34" charset="0"/>
              <a:ea typeface="KoPub바탕체 Light" panose="00000300000000000000" pitchFamily="2" charset="-127"/>
            </a:endParaRPr>
          </a:p>
        </p:txBody>
      </p:sp>
      <p:grpSp>
        <p:nvGrpSpPr>
          <p:cNvPr id="9" name="Group 27"/>
          <p:cNvGrpSpPr>
            <a:grpSpLocks/>
          </p:cNvGrpSpPr>
          <p:nvPr/>
        </p:nvGrpSpPr>
        <p:grpSpPr bwMode="auto">
          <a:xfrm>
            <a:off x="6878639" y="2114551"/>
            <a:ext cx="2084387" cy="2087563"/>
            <a:chOff x="2016" y="1920"/>
            <a:chExt cx="1680" cy="1680"/>
          </a:xfrm>
        </p:grpSpPr>
        <p:sp>
          <p:nvSpPr>
            <p:cNvPr id="10" name="Oval 28"/>
            <p:cNvSpPr>
              <a:spLocks noChangeArrowheads="1"/>
            </p:cNvSpPr>
            <p:nvPr/>
          </p:nvSpPr>
          <p:spPr bwMode="auto">
            <a:xfrm>
              <a:off x="2016" y="1920"/>
              <a:ext cx="1680" cy="1680"/>
            </a:xfrm>
            <a:prstGeom prst="ellipse">
              <a:avLst/>
            </a:prstGeom>
            <a:gradFill rotWithShape="1">
              <a:gsLst>
                <a:gs pos="0">
                  <a:schemeClr val="accent2"/>
                </a:gs>
                <a:gs pos="100000">
                  <a:schemeClr val="accent2">
                    <a:gamma/>
                    <a:shade val="64314"/>
                    <a:invGamma/>
                  </a:schemeClr>
                </a:gs>
              </a:gsLst>
              <a:lin ang="5400000" scaled="1"/>
            </a:gradFill>
            <a:ln w="9525">
              <a:solidFill>
                <a:schemeClr val="bg1"/>
              </a:solidFill>
              <a:round/>
              <a:headEnd/>
              <a:tailEnd/>
            </a:ln>
            <a:effectLst/>
          </p:spPr>
          <p:txBody>
            <a:bodyPr wrap="none" anchor="ctr"/>
            <a:lstStyle/>
            <a:p>
              <a:pPr algn="ctr" latinLnBrk="1">
                <a:defRPr/>
              </a:pPr>
              <a:endParaRPr lang="ko-KR" altLang="en-US" dirty="0">
                <a:ea typeface="KoPub바탕체 Light" panose="00000300000000000000" pitchFamily="2" charset="-127"/>
              </a:endParaRPr>
            </a:p>
          </p:txBody>
        </p:sp>
        <p:sp>
          <p:nvSpPr>
            <p:cNvPr id="11" name="Freeform 29"/>
            <p:cNvSpPr>
              <a:spLocks/>
            </p:cNvSpPr>
            <p:nvPr/>
          </p:nvSpPr>
          <p:spPr bwMode="auto">
            <a:xfrm>
              <a:off x="2208" y="1948"/>
              <a:ext cx="1296" cy="634"/>
            </a:xfrm>
            <a:custGeom>
              <a:avLst/>
              <a:gdLst>
                <a:gd name="T0" fmla="*/ 1095 w 1321"/>
                <a:gd name="T1" fmla="*/ 141 h 712"/>
                <a:gd name="T2" fmla="*/ 1109 w 1321"/>
                <a:gd name="T3" fmla="*/ 156 h 712"/>
                <a:gd name="T4" fmla="*/ 1112 w 1321"/>
                <a:gd name="T5" fmla="*/ 170 h 712"/>
                <a:gd name="T6" fmla="*/ 1107 w 1321"/>
                <a:gd name="T7" fmla="*/ 182 h 712"/>
                <a:gd name="T8" fmla="*/ 1093 w 1321"/>
                <a:gd name="T9" fmla="*/ 192 h 712"/>
                <a:gd name="T10" fmla="*/ 1071 w 1321"/>
                <a:gd name="T11" fmla="*/ 204 h 712"/>
                <a:gd name="T12" fmla="*/ 1043 w 1321"/>
                <a:gd name="T13" fmla="*/ 213 h 712"/>
                <a:gd name="T14" fmla="*/ 1007 w 1321"/>
                <a:gd name="T15" fmla="*/ 221 h 712"/>
                <a:gd name="T16" fmla="*/ 966 w 1321"/>
                <a:gd name="T17" fmla="*/ 229 h 712"/>
                <a:gd name="T18" fmla="*/ 919 w 1321"/>
                <a:gd name="T19" fmla="*/ 235 h 712"/>
                <a:gd name="T20" fmla="*/ 868 w 1321"/>
                <a:gd name="T21" fmla="*/ 240 h 712"/>
                <a:gd name="T22" fmla="*/ 814 w 1321"/>
                <a:gd name="T23" fmla="*/ 243 h 712"/>
                <a:gd name="T24" fmla="*/ 754 w 1321"/>
                <a:gd name="T25" fmla="*/ 248 h 712"/>
                <a:gd name="T26" fmla="*/ 694 w 1321"/>
                <a:gd name="T27" fmla="*/ 249 h 712"/>
                <a:gd name="T28" fmla="*/ 670 w 1321"/>
                <a:gd name="T29" fmla="*/ 250 h 712"/>
                <a:gd name="T30" fmla="*/ 401 w 1321"/>
                <a:gd name="T31" fmla="*/ 250 h 712"/>
                <a:gd name="T32" fmla="*/ 397 w 1321"/>
                <a:gd name="T33" fmla="*/ 250 h 712"/>
                <a:gd name="T34" fmla="*/ 344 w 1321"/>
                <a:gd name="T35" fmla="*/ 249 h 712"/>
                <a:gd name="T36" fmla="*/ 293 w 1321"/>
                <a:gd name="T37" fmla="*/ 248 h 712"/>
                <a:gd name="T38" fmla="*/ 245 w 1321"/>
                <a:gd name="T39" fmla="*/ 245 h 712"/>
                <a:gd name="T40" fmla="*/ 199 w 1321"/>
                <a:gd name="T41" fmla="*/ 242 h 712"/>
                <a:gd name="T42" fmla="*/ 158 w 1321"/>
                <a:gd name="T43" fmla="*/ 238 h 712"/>
                <a:gd name="T44" fmla="*/ 120 w 1321"/>
                <a:gd name="T45" fmla="*/ 232 h 712"/>
                <a:gd name="T46" fmla="*/ 84 w 1321"/>
                <a:gd name="T47" fmla="*/ 228 h 712"/>
                <a:gd name="T48" fmla="*/ 58 w 1321"/>
                <a:gd name="T49" fmla="*/ 222 h 712"/>
                <a:gd name="T50" fmla="*/ 30 w 1321"/>
                <a:gd name="T51" fmla="*/ 214 h 712"/>
                <a:gd name="T52" fmla="*/ 18 w 1321"/>
                <a:gd name="T53" fmla="*/ 205 h 712"/>
                <a:gd name="T54" fmla="*/ 6 w 1321"/>
                <a:gd name="T55" fmla="*/ 195 h 712"/>
                <a:gd name="T56" fmla="*/ 0 w 1321"/>
                <a:gd name="T57" fmla="*/ 184 h 712"/>
                <a:gd name="T58" fmla="*/ 0 w 1321"/>
                <a:gd name="T59" fmla="*/ 183 h 712"/>
                <a:gd name="T60" fmla="*/ 4 w 1321"/>
                <a:gd name="T61" fmla="*/ 170 h 712"/>
                <a:gd name="T62" fmla="*/ 16 w 1321"/>
                <a:gd name="T63" fmla="*/ 157 h 712"/>
                <a:gd name="T64" fmla="*/ 42 w 1321"/>
                <a:gd name="T65" fmla="*/ 130 h 712"/>
                <a:gd name="T66" fmla="*/ 77 w 1321"/>
                <a:gd name="T67" fmla="*/ 105 h 712"/>
                <a:gd name="T68" fmla="*/ 124 w 1321"/>
                <a:gd name="T69" fmla="*/ 83 h 712"/>
                <a:gd name="T70" fmla="*/ 172 w 1321"/>
                <a:gd name="T71" fmla="*/ 61 h 712"/>
                <a:gd name="T72" fmla="*/ 227 w 1321"/>
                <a:gd name="T73" fmla="*/ 43 h 712"/>
                <a:gd name="T74" fmla="*/ 287 w 1321"/>
                <a:gd name="T75" fmla="*/ 29 h 712"/>
                <a:gd name="T76" fmla="*/ 349 w 1321"/>
                <a:gd name="T77" fmla="*/ 16 h 712"/>
                <a:gd name="T78" fmla="*/ 419 w 1321"/>
                <a:gd name="T79" fmla="*/ 8 h 712"/>
                <a:gd name="T80" fmla="*/ 489 w 1321"/>
                <a:gd name="T81" fmla="*/ 4 h 712"/>
                <a:gd name="T82" fmla="*/ 562 w 1321"/>
                <a:gd name="T83" fmla="*/ 0 h 712"/>
                <a:gd name="T84" fmla="*/ 562 w 1321"/>
                <a:gd name="T85" fmla="*/ 0 h 712"/>
                <a:gd name="T86" fmla="*/ 639 w 1321"/>
                <a:gd name="T87" fmla="*/ 4 h 712"/>
                <a:gd name="T88" fmla="*/ 713 w 1321"/>
                <a:gd name="T89" fmla="*/ 8 h 712"/>
                <a:gd name="T90" fmla="*/ 785 w 1321"/>
                <a:gd name="T91" fmla="*/ 18 h 712"/>
                <a:gd name="T92" fmla="*/ 851 w 1321"/>
                <a:gd name="T93" fmla="*/ 32 h 712"/>
                <a:gd name="T94" fmla="*/ 911 w 1321"/>
                <a:gd name="T95" fmla="*/ 48 h 712"/>
                <a:gd name="T96" fmla="*/ 967 w 1321"/>
                <a:gd name="T97" fmla="*/ 69 h 712"/>
                <a:gd name="T98" fmla="*/ 1017 w 1321"/>
                <a:gd name="T99" fmla="*/ 90 h 712"/>
                <a:gd name="T100" fmla="*/ 1060 w 1321"/>
                <a:gd name="T101" fmla="*/ 114 h 712"/>
                <a:gd name="T102" fmla="*/ 1095 w 1321"/>
                <a:gd name="T103" fmla="*/ 141 h 712"/>
                <a:gd name="T104" fmla="*/ 1095 w 1321"/>
                <a:gd name="T105" fmla="*/ 14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ko-KR" altLang="en-US" dirty="0">
                <a:ea typeface="KoPub바탕체 Light" panose="00000300000000000000" pitchFamily="2" charset="-127"/>
              </a:endParaRPr>
            </a:p>
          </p:txBody>
        </p:sp>
      </p:grpSp>
      <p:sp>
        <p:nvSpPr>
          <p:cNvPr id="12" name="Text Box 30"/>
          <p:cNvSpPr txBox="1">
            <a:spLocks noChangeArrowheads="1"/>
          </p:cNvSpPr>
          <p:nvPr/>
        </p:nvSpPr>
        <p:spPr bwMode="gray">
          <a:xfrm>
            <a:off x="6737351" y="2857501"/>
            <a:ext cx="2384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latinLnBrk="1">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algn="ctr" eaLnBrk="1" hangingPunct="1">
              <a:spcBef>
                <a:spcPct val="0"/>
              </a:spcBef>
              <a:buFontTx/>
              <a:buNone/>
            </a:pPr>
            <a:r>
              <a:rPr kumimoji="0" lang="ko-KR" altLang="en-US" sz="2800">
                <a:latin typeface="HY견고딕" panose="02030600000101010101" pitchFamily="18" charset="-127"/>
                <a:ea typeface="HY견고딕" panose="02030600000101010101" pitchFamily="18" charset="-127"/>
              </a:rPr>
              <a:t>엽면시비</a:t>
            </a:r>
          </a:p>
        </p:txBody>
      </p:sp>
      <p:sp>
        <p:nvSpPr>
          <p:cNvPr id="13" name="AutoShape 6"/>
          <p:cNvSpPr>
            <a:spLocks noChangeArrowheads="1"/>
          </p:cNvSpPr>
          <p:nvPr/>
        </p:nvSpPr>
        <p:spPr bwMode="blackWhite">
          <a:xfrm>
            <a:off x="1919289" y="4724400"/>
            <a:ext cx="8345487" cy="1081088"/>
          </a:xfrm>
          <a:prstGeom prst="roundRect">
            <a:avLst>
              <a:gd name="adj" fmla="val 16667"/>
            </a:avLst>
          </a:prstGeom>
          <a:gradFill rotWithShape="1">
            <a:gsLst>
              <a:gs pos="0">
                <a:srgbClr val="135063"/>
              </a:gs>
              <a:gs pos="100000">
                <a:schemeClr val="bg2">
                  <a:gamma/>
                  <a:tint val="0"/>
                  <a:invGamma/>
                </a:schemeClr>
              </a:gs>
            </a:gsLst>
            <a:lin ang="5400000" scaled="1"/>
          </a:gradFill>
          <a:ln w="38100" algn="ctr">
            <a:solidFill>
              <a:schemeClr val="tx1"/>
            </a:solidFill>
            <a:round/>
            <a:headEnd/>
            <a:tailEnd/>
          </a:ln>
          <a:effectLst/>
        </p:spPr>
        <p:txBody>
          <a:bodyPr wrap="none" anchor="ctr"/>
          <a:lstStyle/>
          <a:p>
            <a:pPr marL="342900" indent="-342900" algn="ctr" latinLnBrk="1">
              <a:spcBef>
                <a:spcPct val="20000"/>
              </a:spcBef>
              <a:defRPr/>
            </a:pPr>
            <a:r>
              <a:rPr lang="ko-KR" altLang="en-US" sz="3600" dirty="0">
                <a:solidFill>
                  <a:srgbClr val="C00000"/>
                </a:solidFill>
                <a:latin typeface="+mj-lt"/>
                <a:ea typeface="KoPub바탕체 Light" panose="00000300000000000000" pitchFamily="2" charset="-127"/>
              </a:rPr>
              <a:t>미생물의 특징을 이용하자</a:t>
            </a:r>
            <a:r>
              <a:rPr lang="en-US" altLang="ko-KR" sz="3600" dirty="0">
                <a:solidFill>
                  <a:srgbClr val="C00000"/>
                </a:solidFill>
                <a:latin typeface="+mj-lt"/>
                <a:ea typeface="KoPub바탕체 Light" panose="00000300000000000000" pitchFamily="2" charset="-127"/>
              </a:rPr>
              <a:t>!</a:t>
            </a:r>
            <a:endParaRPr lang="ko-KR" altLang="en-US" sz="3600" dirty="0">
              <a:solidFill>
                <a:srgbClr val="C00000"/>
              </a:solidFill>
              <a:latin typeface="+mj-lt"/>
              <a:ea typeface="KoPub바탕체 Light" panose="00000300000000000000" pitchFamily="2" charset="-127"/>
            </a:endParaRPr>
          </a:p>
        </p:txBody>
      </p:sp>
    </p:spTree>
    <p:extLst>
      <p:ext uri="{BB962C8B-B14F-4D97-AF65-F5344CB8AC3E}">
        <p14:creationId xmlns:p14="http://schemas.microsoft.com/office/powerpoint/2010/main" val="2404305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pc="0" dirty="0"/>
              <a:t>미생물 사용방법</a:t>
            </a:r>
            <a:r>
              <a:rPr lang="en-US" altLang="ko-KR" spc="0" dirty="0"/>
              <a:t>(</a:t>
            </a:r>
            <a:r>
              <a:rPr lang="ko-KR" altLang="en-US" spc="0" dirty="0"/>
              <a:t>경종</a:t>
            </a:r>
            <a:r>
              <a:rPr lang="en-US" altLang="ko-KR" spc="0" dirty="0"/>
              <a:t>)</a:t>
            </a:r>
            <a:endParaRPr lang="ko-KR" altLang="en-US" spc="0" dirty="0"/>
          </a:p>
        </p:txBody>
      </p:sp>
      <p:graphicFrame>
        <p:nvGraphicFramePr>
          <p:cNvPr id="7" name="표 6"/>
          <p:cNvGraphicFramePr>
            <a:graphicFrameLocks noGrp="1"/>
          </p:cNvGraphicFramePr>
          <p:nvPr>
            <p:extLst>
              <p:ext uri="{D42A27DB-BD31-4B8C-83A1-F6EECF244321}">
                <p14:modId xmlns:p14="http://schemas.microsoft.com/office/powerpoint/2010/main" val="4203960460"/>
              </p:ext>
            </p:extLst>
          </p:nvPr>
        </p:nvGraphicFramePr>
        <p:xfrm>
          <a:off x="899925" y="1493689"/>
          <a:ext cx="10383185" cy="3735537"/>
        </p:xfrm>
        <a:graphic>
          <a:graphicData uri="http://schemas.openxmlformats.org/drawingml/2006/table">
            <a:tbl>
              <a:tblPr firstRow="1" bandRow="1">
                <a:tableStyleId>{5C22544A-7EE6-4342-B048-85BDC9FD1C3A}</a:tableStyleId>
              </a:tblPr>
              <a:tblGrid>
                <a:gridCol w="1544040">
                  <a:extLst>
                    <a:ext uri="{9D8B030D-6E8A-4147-A177-3AD203B41FA5}">
                      <a16:colId xmlns:a16="http://schemas.microsoft.com/office/drawing/2014/main" val="2337905239"/>
                    </a:ext>
                  </a:extLst>
                </a:gridCol>
                <a:gridCol w="2588286">
                  <a:extLst>
                    <a:ext uri="{9D8B030D-6E8A-4147-A177-3AD203B41FA5}">
                      <a16:colId xmlns:a16="http://schemas.microsoft.com/office/drawing/2014/main" val="1145963349"/>
                    </a:ext>
                  </a:extLst>
                </a:gridCol>
                <a:gridCol w="3025629">
                  <a:extLst>
                    <a:ext uri="{9D8B030D-6E8A-4147-A177-3AD203B41FA5}">
                      <a16:colId xmlns:a16="http://schemas.microsoft.com/office/drawing/2014/main" val="1521104984"/>
                    </a:ext>
                  </a:extLst>
                </a:gridCol>
                <a:gridCol w="3225230">
                  <a:extLst>
                    <a:ext uri="{9D8B030D-6E8A-4147-A177-3AD203B41FA5}">
                      <a16:colId xmlns:a16="http://schemas.microsoft.com/office/drawing/2014/main" val="3205625596"/>
                    </a:ext>
                  </a:extLst>
                </a:gridCol>
              </a:tblGrid>
              <a:tr h="922951">
                <a:tc>
                  <a:txBody>
                    <a:bodyPr/>
                    <a:lstStyle/>
                    <a:p>
                      <a:pPr lvl="0" algn="ctr" latinLnBrk="1"/>
                      <a:r>
                        <a:rPr lang="ko-KR" altLang="en-US" sz="2000" dirty="0" err="1">
                          <a:latin typeface="KoPub돋움체 Light" panose="00000300000000000000" pitchFamily="2" charset="-127"/>
                          <a:ea typeface="KoPub돋움체 Light" panose="00000300000000000000" pitchFamily="2" charset="-127"/>
                        </a:rPr>
                        <a:t>사용균주</a:t>
                      </a:r>
                      <a:endParaRPr lang="ko-KR" altLang="en-US" sz="2000" dirty="0">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lvl="0" algn="ctr" latinLnBrk="1"/>
                      <a:r>
                        <a:rPr lang="ko-KR" altLang="en-US" sz="2000" dirty="0">
                          <a:latin typeface="KoPub돋움체 Light" panose="00000300000000000000" pitchFamily="2" charset="-127"/>
                          <a:ea typeface="KoPub돋움체 Light" panose="00000300000000000000" pitchFamily="2" charset="-127"/>
                        </a:rPr>
                        <a:t>  </a:t>
                      </a:r>
                      <a:r>
                        <a:rPr lang="ko-KR" altLang="en-US" sz="2000" dirty="0" err="1">
                          <a:latin typeface="KoPub돋움체 Light" panose="00000300000000000000" pitchFamily="2" charset="-127"/>
                          <a:ea typeface="KoPub돋움체 Light" panose="00000300000000000000" pitchFamily="2" charset="-127"/>
                        </a:rPr>
                        <a:t>사용시기</a:t>
                      </a:r>
                      <a:endParaRPr lang="ko-KR" altLang="en-US" sz="2000" dirty="0">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lvl="0" algn="ctr" latinLnBrk="1"/>
                      <a:r>
                        <a:rPr lang="ko-KR" altLang="en-US" sz="2000" dirty="0">
                          <a:latin typeface="KoPub돋움체 Light" panose="00000300000000000000" pitchFamily="2" charset="-127"/>
                          <a:ea typeface="KoPub돋움체 Light" panose="00000300000000000000" pitchFamily="2" charset="-127"/>
                        </a:rPr>
                        <a:t> 사용량 및 사용방법</a:t>
                      </a:r>
                    </a:p>
                  </a:txBody>
                  <a:tcPr anchor="ctr">
                    <a:solidFill>
                      <a:srgbClr val="135063"/>
                    </a:solidFill>
                  </a:tcPr>
                </a:tc>
                <a:tc>
                  <a:txBody>
                    <a:bodyPr/>
                    <a:lstStyle/>
                    <a:p>
                      <a:pPr lvl="0" algn="ctr" latinLnBrk="1"/>
                      <a:r>
                        <a:rPr lang="ko-KR" altLang="en-US" sz="2000" dirty="0" err="1">
                          <a:latin typeface="KoPub돋움체 Light" panose="00000300000000000000" pitchFamily="2" charset="-127"/>
                          <a:ea typeface="KoPub돋움체 Light" panose="00000300000000000000" pitchFamily="2" charset="-127"/>
                        </a:rPr>
                        <a:t>사용효과</a:t>
                      </a:r>
                      <a:endParaRPr lang="ko-KR" altLang="en-US" sz="2000" dirty="0">
                        <a:latin typeface="KoPub돋움체 Light" panose="00000300000000000000" pitchFamily="2" charset="-127"/>
                        <a:ea typeface="KoPub돋움체 Light" panose="00000300000000000000" pitchFamily="2" charset="-127"/>
                      </a:endParaRPr>
                    </a:p>
                  </a:txBody>
                  <a:tcPr anchor="ctr">
                    <a:solidFill>
                      <a:srgbClr val="135063"/>
                    </a:solidFill>
                  </a:tcPr>
                </a:tc>
                <a:extLst>
                  <a:ext uri="{0D108BD9-81ED-4DB2-BD59-A6C34878D82A}">
                    <a16:rowId xmlns:a16="http://schemas.microsoft.com/office/drawing/2014/main" val="2427289523"/>
                  </a:ext>
                </a:extLst>
              </a:tr>
              <a:tr h="922951">
                <a:tc>
                  <a:txBody>
                    <a:bodyPr/>
                    <a:lstStyle/>
                    <a:p>
                      <a:pPr lvl="0" algn="ctr" latinLnBrk="1"/>
                      <a:r>
                        <a:rPr lang="ko-KR" altLang="en-US" sz="2000" baseline="0" dirty="0">
                          <a:solidFill>
                            <a:schemeClr val="tx1"/>
                          </a:solidFill>
                          <a:latin typeface="KoPub돋움체 Light" panose="00000300000000000000" pitchFamily="2" charset="-127"/>
                          <a:ea typeface="KoPub돋움체 Light" panose="00000300000000000000" pitchFamily="2" charset="-127"/>
                        </a:rPr>
                        <a:t>유산균</a:t>
                      </a:r>
                    </a:p>
                  </a:txBody>
                  <a:tcPr anchor="ctr">
                    <a:solidFill>
                      <a:srgbClr val="135063"/>
                    </a:solidFill>
                  </a:tcPr>
                </a:tc>
                <a:tc>
                  <a:txBody>
                    <a:bodyPr/>
                    <a:lstStyle/>
                    <a:p>
                      <a:pPr lvl="0" algn="ctr" latinLnBrk="1"/>
                      <a:r>
                        <a:rPr lang="ko-KR" altLang="en-US" sz="2000" baseline="0" dirty="0">
                          <a:solidFill>
                            <a:schemeClr val="tx1"/>
                          </a:solidFill>
                          <a:latin typeface="KoPub돋움체 Light" panose="00000300000000000000" pitchFamily="2" charset="-127"/>
                          <a:ea typeface="KoPub돋움체 Light" panose="00000300000000000000" pitchFamily="2" charset="-127"/>
                        </a:rPr>
                        <a:t> 정식 전 토양처리</a:t>
                      </a:r>
                    </a:p>
                  </a:txBody>
                  <a:tcPr anchor="ctr">
                    <a:solidFill>
                      <a:srgbClr val="135063"/>
                    </a:solidFill>
                  </a:tcPr>
                </a:tc>
                <a:tc>
                  <a:txBody>
                    <a:bodyPr/>
                    <a:lstStyle/>
                    <a:p>
                      <a:pPr lvl="0" algn="ctr" latinLnBrk="1"/>
                      <a:r>
                        <a:rPr lang="ko-KR" altLang="en-US" sz="2000" spc="-150" baseline="0" dirty="0">
                          <a:solidFill>
                            <a:schemeClr val="tx1"/>
                          </a:solidFill>
                          <a:latin typeface="KoPub돋움체 Light" panose="00000300000000000000" pitchFamily="2" charset="-127"/>
                          <a:ea typeface="KoPub돋움체 Light" panose="00000300000000000000" pitchFamily="2" charset="-127"/>
                        </a:rPr>
                        <a:t> 거름 살포 후 </a:t>
                      </a:r>
                      <a:r>
                        <a:rPr lang="en-US" altLang="ko-KR" sz="2000" spc="-150" baseline="0" dirty="0">
                          <a:solidFill>
                            <a:schemeClr val="tx1"/>
                          </a:solidFill>
                          <a:latin typeface="KoPub돋움체 Light" panose="00000300000000000000" pitchFamily="2" charset="-127"/>
                          <a:ea typeface="KoPub돋움체 Light" panose="00000300000000000000" pitchFamily="2" charset="-127"/>
                        </a:rPr>
                        <a:t>10L/330㎡</a:t>
                      </a:r>
                      <a:endParaRPr lang="ko-KR" altLang="en-US" sz="2000" spc="-150" baseline="0"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lvl="0" algn="ctr" latinLnBrk="1"/>
                      <a:r>
                        <a:rPr lang="ko-KR" altLang="en-US" sz="2000" baseline="0" dirty="0">
                          <a:solidFill>
                            <a:schemeClr val="tx1"/>
                          </a:solidFill>
                          <a:latin typeface="KoPub돋움체 Light" panose="00000300000000000000" pitchFamily="2" charset="-127"/>
                          <a:ea typeface="KoPub돋움체 Light" panose="00000300000000000000" pitchFamily="2" charset="-127"/>
                        </a:rPr>
                        <a:t> 퇴비 </a:t>
                      </a:r>
                      <a:r>
                        <a:rPr lang="ko-KR" altLang="en-US" sz="2000" baseline="0" dirty="0" err="1">
                          <a:solidFill>
                            <a:schemeClr val="tx1"/>
                          </a:solidFill>
                          <a:latin typeface="KoPub돋움체 Light" panose="00000300000000000000" pitchFamily="2" charset="-127"/>
                          <a:ea typeface="KoPub돋움체 Light" panose="00000300000000000000" pitchFamily="2" charset="-127"/>
                        </a:rPr>
                        <a:t>부숙</a:t>
                      </a:r>
                      <a:r>
                        <a:rPr lang="ko-KR" altLang="en-US" sz="2000" baseline="0" dirty="0">
                          <a:solidFill>
                            <a:schemeClr val="tx1"/>
                          </a:solidFill>
                          <a:latin typeface="KoPub돋움체 Light" panose="00000300000000000000" pitchFamily="2" charset="-127"/>
                          <a:ea typeface="KoPub돋움체 Light" panose="00000300000000000000" pitchFamily="2" charset="-127"/>
                        </a:rPr>
                        <a:t> 촉진</a:t>
                      </a:r>
                    </a:p>
                  </a:txBody>
                  <a:tcPr anchor="ctr">
                    <a:solidFill>
                      <a:srgbClr val="135063"/>
                    </a:solidFill>
                  </a:tcPr>
                </a:tc>
                <a:extLst>
                  <a:ext uri="{0D108BD9-81ED-4DB2-BD59-A6C34878D82A}">
                    <a16:rowId xmlns:a16="http://schemas.microsoft.com/office/drawing/2014/main" val="3248544894"/>
                  </a:ext>
                </a:extLst>
              </a:tr>
              <a:tr h="922951">
                <a:tc>
                  <a:txBody>
                    <a:bodyPr/>
                    <a:lstStyle/>
                    <a:p>
                      <a:pPr lvl="0" algn="ctr" latinLnBrk="1"/>
                      <a:r>
                        <a:rPr lang="ko-KR" altLang="en-US" sz="2000" baseline="0" dirty="0">
                          <a:solidFill>
                            <a:schemeClr val="tx1"/>
                          </a:solidFill>
                          <a:latin typeface="KoPub돋움체 Light" panose="00000300000000000000" pitchFamily="2" charset="-127"/>
                          <a:ea typeface="KoPub돋움체 Light" panose="00000300000000000000" pitchFamily="2" charset="-127"/>
                        </a:rPr>
                        <a:t>효  모</a:t>
                      </a:r>
                    </a:p>
                  </a:txBody>
                  <a:tcPr anchor="ctr">
                    <a:solidFill>
                      <a:srgbClr val="135063"/>
                    </a:solidFill>
                  </a:tcPr>
                </a:tc>
                <a:tc>
                  <a:txBody>
                    <a:bodyPr/>
                    <a:lstStyle/>
                    <a:p>
                      <a:pPr lvl="0" algn="ctr" latinLnBrk="1"/>
                      <a:r>
                        <a:rPr lang="ko-KR" altLang="en-US" sz="2000" baseline="0" dirty="0">
                          <a:solidFill>
                            <a:schemeClr val="tx1"/>
                          </a:solidFill>
                          <a:latin typeface="KoPub돋움체 Light" panose="00000300000000000000" pitchFamily="2" charset="-127"/>
                          <a:ea typeface="KoPub돋움체 Light" panose="00000300000000000000" pitchFamily="2" charset="-127"/>
                        </a:rPr>
                        <a:t> 정식 전 토양처리</a:t>
                      </a:r>
                    </a:p>
                  </a:txBody>
                  <a:tcPr anchor="ctr">
                    <a:solidFill>
                      <a:srgbClr val="135063"/>
                    </a:solidFill>
                  </a:tcPr>
                </a:tc>
                <a:tc>
                  <a:txBody>
                    <a:bodyPr/>
                    <a:lstStyle/>
                    <a:p>
                      <a:pPr lvl="0" algn="ctr" latinLnBrk="1"/>
                      <a:r>
                        <a:rPr lang="en-US" altLang="ko-KR" sz="2000" spc="-300" baseline="0" dirty="0">
                          <a:solidFill>
                            <a:schemeClr val="tx1"/>
                          </a:solidFill>
                          <a:latin typeface="KoPub돋움체 Light" panose="00000300000000000000" pitchFamily="2" charset="-127"/>
                          <a:ea typeface="KoPub돋움체 Light" panose="00000300000000000000" pitchFamily="2" charset="-127"/>
                        </a:rPr>
                        <a:t>100</a:t>
                      </a:r>
                      <a:r>
                        <a:rPr lang="ko-KR" altLang="en-US" sz="2000" spc="-300" baseline="0" dirty="0">
                          <a:solidFill>
                            <a:schemeClr val="tx1"/>
                          </a:solidFill>
                          <a:latin typeface="KoPub돋움체 Light" panose="00000300000000000000" pitchFamily="2" charset="-127"/>
                          <a:ea typeface="KoPub돋움체 Light" panose="00000300000000000000" pitchFamily="2" charset="-127"/>
                        </a:rPr>
                        <a:t>배 희석 후 살포</a:t>
                      </a:r>
                      <a:r>
                        <a:rPr lang="en-US" altLang="ko-KR" sz="2000" spc="-300" baseline="0" dirty="0">
                          <a:solidFill>
                            <a:schemeClr val="tx1"/>
                          </a:solidFill>
                          <a:latin typeface="KoPub돋움체 Light" panose="00000300000000000000" pitchFamily="2" charset="-127"/>
                          <a:ea typeface="KoPub돋움체 Light" panose="00000300000000000000" pitchFamily="2" charset="-127"/>
                        </a:rPr>
                        <a:t>, </a:t>
                      </a:r>
                      <a:r>
                        <a:rPr lang="ko-KR" altLang="en-US" sz="2000" spc="-300" baseline="0" dirty="0">
                          <a:solidFill>
                            <a:schemeClr val="tx1"/>
                          </a:solidFill>
                          <a:latin typeface="KoPub돋움체 Light" panose="00000300000000000000" pitchFamily="2" charset="-127"/>
                          <a:ea typeface="KoPub돋움체 Light" panose="00000300000000000000" pitchFamily="2" charset="-127"/>
                        </a:rPr>
                        <a:t>경운</a:t>
                      </a:r>
                    </a:p>
                  </a:txBody>
                  <a:tcPr anchor="ctr">
                    <a:solidFill>
                      <a:srgbClr val="135063"/>
                    </a:solidFill>
                  </a:tcPr>
                </a:tc>
                <a:tc>
                  <a:txBody>
                    <a:bodyPr/>
                    <a:lstStyle/>
                    <a:p>
                      <a:pPr lvl="0" algn="ctr" latinLnBrk="1"/>
                      <a:r>
                        <a:rPr lang="ko-KR" altLang="en-US" sz="2000" baseline="0" dirty="0" err="1">
                          <a:solidFill>
                            <a:schemeClr val="tx1"/>
                          </a:solidFill>
                          <a:latin typeface="KoPub돋움체 Light" panose="00000300000000000000" pitchFamily="2" charset="-127"/>
                          <a:ea typeface="KoPub돋움체 Light" panose="00000300000000000000" pitchFamily="2" charset="-127"/>
                        </a:rPr>
                        <a:t>토양환경</a:t>
                      </a:r>
                      <a:r>
                        <a:rPr lang="ko-KR" altLang="en-US" sz="2000" baseline="0" dirty="0">
                          <a:solidFill>
                            <a:schemeClr val="tx1"/>
                          </a:solidFill>
                          <a:latin typeface="KoPub돋움체 Light" panose="00000300000000000000" pitchFamily="2" charset="-127"/>
                          <a:ea typeface="KoPub돋움체 Light" panose="00000300000000000000" pitchFamily="2" charset="-127"/>
                        </a:rPr>
                        <a:t> 개선</a:t>
                      </a:r>
                    </a:p>
                  </a:txBody>
                  <a:tcPr anchor="ctr">
                    <a:solidFill>
                      <a:srgbClr val="135063"/>
                    </a:solidFill>
                  </a:tcPr>
                </a:tc>
                <a:extLst>
                  <a:ext uri="{0D108BD9-81ED-4DB2-BD59-A6C34878D82A}">
                    <a16:rowId xmlns:a16="http://schemas.microsoft.com/office/drawing/2014/main" val="4115085618"/>
                  </a:ext>
                </a:extLst>
              </a:tr>
              <a:tr h="966684">
                <a:tc>
                  <a:txBody>
                    <a:bodyPr/>
                    <a:lstStyle/>
                    <a:p>
                      <a:pPr lvl="0" algn="ctr" latinLnBrk="1"/>
                      <a:r>
                        <a:rPr lang="ko-KR" altLang="en-US" sz="2000" baseline="0" dirty="0" err="1">
                          <a:solidFill>
                            <a:schemeClr val="tx1"/>
                          </a:solidFill>
                          <a:latin typeface="KoPub돋움체 Light" panose="00000300000000000000" pitchFamily="2" charset="-127"/>
                          <a:ea typeface="KoPub돋움체 Light" panose="00000300000000000000" pitchFamily="2" charset="-127"/>
                        </a:rPr>
                        <a:t>고초균</a:t>
                      </a:r>
                      <a:endParaRPr lang="ko-KR" altLang="en-US" sz="2000" baseline="0"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lvl="0" algn="ctr" latinLnBrk="1"/>
                      <a:r>
                        <a:rPr lang="ko-KR" altLang="en-US" sz="2000" baseline="0" dirty="0">
                          <a:solidFill>
                            <a:schemeClr val="tx1"/>
                          </a:solidFill>
                          <a:latin typeface="KoPub돋움체 Light" panose="00000300000000000000" pitchFamily="2" charset="-127"/>
                          <a:ea typeface="KoPub돋움체 Light" panose="00000300000000000000" pitchFamily="2" charset="-127"/>
                        </a:rPr>
                        <a:t>정식 및 </a:t>
                      </a:r>
                      <a:r>
                        <a:rPr lang="ko-KR" altLang="en-US" sz="2000" baseline="0" dirty="0" err="1">
                          <a:solidFill>
                            <a:schemeClr val="tx1"/>
                          </a:solidFill>
                          <a:latin typeface="KoPub돋움체 Light" panose="00000300000000000000" pitchFamily="2" charset="-127"/>
                          <a:ea typeface="KoPub돋움체 Light" panose="00000300000000000000" pitchFamily="2" charset="-127"/>
                        </a:rPr>
                        <a:t>재배기</a:t>
                      </a:r>
                      <a:endParaRPr lang="ko-KR" altLang="en-US" sz="2000" baseline="0"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marL="285750" lvl="0" indent="-285750" algn="ctr" latinLnBrk="1">
                        <a:buFont typeface="Arial" panose="020B0604020202020204" pitchFamily="34" charset="0"/>
                        <a:buChar char="•"/>
                      </a:pPr>
                      <a:r>
                        <a:rPr lang="en-US" altLang="ko-KR" sz="2000" spc="-150" baseline="0" dirty="0">
                          <a:solidFill>
                            <a:schemeClr val="tx1"/>
                          </a:solidFill>
                          <a:latin typeface="KoPub돋움체 Light" panose="00000300000000000000" pitchFamily="2" charset="-127"/>
                          <a:ea typeface="KoPub돋움체 Light" panose="00000300000000000000" pitchFamily="2" charset="-127"/>
                        </a:rPr>
                        <a:t>200</a:t>
                      </a:r>
                      <a:r>
                        <a:rPr lang="ko-KR" altLang="en-US" sz="2000" spc="-150" baseline="0" dirty="0">
                          <a:solidFill>
                            <a:schemeClr val="tx1"/>
                          </a:solidFill>
                          <a:latin typeface="KoPub돋움체 Light" panose="00000300000000000000" pitchFamily="2" charset="-127"/>
                          <a:ea typeface="KoPub돋움체 Light" panose="00000300000000000000" pitchFamily="2" charset="-127"/>
                        </a:rPr>
                        <a:t>배 희석 </a:t>
                      </a:r>
                      <a:r>
                        <a:rPr lang="ko-KR" altLang="en-US" sz="2000" spc="-150" baseline="0" dirty="0" err="1">
                          <a:solidFill>
                            <a:schemeClr val="tx1"/>
                          </a:solidFill>
                          <a:latin typeface="KoPub돋움체 Light" panose="00000300000000000000" pitchFamily="2" charset="-127"/>
                          <a:ea typeface="KoPub돋움체 Light" panose="00000300000000000000" pitchFamily="2" charset="-127"/>
                        </a:rPr>
                        <a:t>토양관주</a:t>
                      </a:r>
                      <a:endParaRPr lang="en-US" altLang="ko-KR" sz="2000" spc="-150" baseline="0" dirty="0">
                        <a:solidFill>
                          <a:schemeClr val="tx1"/>
                        </a:solidFill>
                        <a:latin typeface="KoPub돋움체 Light" panose="00000300000000000000" pitchFamily="2" charset="-127"/>
                        <a:ea typeface="KoPub돋움체 Light" panose="00000300000000000000" pitchFamily="2" charset="-127"/>
                      </a:endParaRPr>
                    </a:p>
                    <a:p>
                      <a:pPr marL="285750" lvl="0" indent="-285750" algn="ctr" latinLnBrk="1">
                        <a:buFont typeface="Arial" panose="020B0604020202020204" pitchFamily="34" charset="0"/>
                        <a:buChar char="•"/>
                      </a:pPr>
                      <a:r>
                        <a:rPr lang="en-US" altLang="ko-KR" sz="2000" spc="-150" baseline="0" dirty="0">
                          <a:solidFill>
                            <a:schemeClr val="tx1"/>
                          </a:solidFill>
                          <a:latin typeface="KoPub돋움체 Light" panose="00000300000000000000" pitchFamily="2" charset="-127"/>
                          <a:ea typeface="KoPub돋움체 Light" panose="00000300000000000000" pitchFamily="2" charset="-127"/>
                        </a:rPr>
                        <a:t>500</a:t>
                      </a:r>
                      <a:r>
                        <a:rPr lang="ko-KR" altLang="en-US" sz="2000" spc="-150" baseline="0" dirty="0">
                          <a:solidFill>
                            <a:schemeClr val="tx1"/>
                          </a:solidFill>
                          <a:latin typeface="KoPub돋움체 Light" panose="00000300000000000000" pitchFamily="2" charset="-127"/>
                          <a:ea typeface="KoPub돋움체 Light" panose="00000300000000000000" pitchFamily="2" charset="-127"/>
                        </a:rPr>
                        <a:t>배 희석 </a:t>
                      </a:r>
                      <a:r>
                        <a:rPr lang="ko-KR" altLang="en-US" sz="2000" spc="-150" baseline="0" dirty="0" err="1">
                          <a:solidFill>
                            <a:schemeClr val="tx1"/>
                          </a:solidFill>
                          <a:latin typeface="KoPub돋움체 Light" panose="00000300000000000000" pitchFamily="2" charset="-127"/>
                          <a:ea typeface="KoPub돋움체 Light" panose="00000300000000000000" pitchFamily="2" charset="-127"/>
                        </a:rPr>
                        <a:t>엽면살포</a:t>
                      </a:r>
                      <a:endParaRPr lang="ko-KR" altLang="en-US" sz="2000" spc="-150" baseline="0"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marL="285750" lvl="0" indent="-285750" algn="l" latinLnBrk="1">
                        <a:buFont typeface="Arial" panose="020B0604020202020204" pitchFamily="34" charset="0"/>
                        <a:buChar char="•"/>
                      </a:pPr>
                      <a:r>
                        <a:rPr lang="ko-KR" altLang="en-US" sz="2000" spc="-150" baseline="0" dirty="0">
                          <a:solidFill>
                            <a:schemeClr val="tx1"/>
                          </a:solidFill>
                          <a:latin typeface="KoPub돋움체 Light" panose="00000300000000000000" pitchFamily="2" charset="-127"/>
                          <a:ea typeface="KoPub돋움체 Light" panose="00000300000000000000" pitchFamily="2" charset="-127"/>
                        </a:rPr>
                        <a:t>토양개량</a:t>
                      </a:r>
                      <a:r>
                        <a:rPr lang="en-US" altLang="ko-KR" sz="2000" spc="-150" baseline="0" dirty="0">
                          <a:solidFill>
                            <a:schemeClr val="tx1"/>
                          </a:solidFill>
                          <a:latin typeface="KoPub돋움체 Light" panose="00000300000000000000" pitchFamily="2" charset="-127"/>
                          <a:ea typeface="KoPub돋움체 Light" panose="00000300000000000000" pitchFamily="2" charset="-127"/>
                        </a:rPr>
                        <a:t>, </a:t>
                      </a:r>
                      <a:r>
                        <a:rPr lang="ko-KR" altLang="en-US" sz="2000" spc="-150" baseline="0" dirty="0">
                          <a:solidFill>
                            <a:schemeClr val="tx1"/>
                          </a:solidFill>
                          <a:latin typeface="KoPub돋움체 Light" panose="00000300000000000000" pitchFamily="2" charset="-127"/>
                          <a:ea typeface="KoPub돋움체 Light" panose="00000300000000000000" pitchFamily="2" charset="-127"/>
                        </a:rPr>
                        <a:t>뿌리 생육촉진</a:t>
                      </a:r>
                      <a:endParaRPr lang="en-US" altLang="ko-KR" sz="2000" spc="-150" baseline="0" dirty="0">
                        <a:solidFill>
                          <a:schemeClr val="tx1"/>
                        </a:solidFill>
                        <a:latin typeface="KoPub돋움체 Light" panose="00000300000000000000" pitchFamily="2" charset="-127"/>
                        <a:ea typeface="KoPub돋움체 Light" panose="00000300000000000000" pitchFamily="2" charset="-127"/>
                      </a:endParaRPr>
                    </a:p>
                    <a:p>
                      <a:pPr marL="285750" lvl="0" indent="-285750" algn="l" latinLnBrk="1">
                        <a:buFont typeface="Arial" panose="020B0604020202020204" pitchFamily="34" charset="0"/>
                        <a:buChar char="•"/>
                      </a:pPr>
                      <a:r>
                        <a:rPr lang="ko-KR" altLang="en-US" sz="2000" spc="-150" baseline="0" dirty="0" err="1">
                          <a:solidFill>
                            <a:schemeClr val="tx1"/>
                          </a:solidFill>
                          <a:latin typeface="KoPub돋움체 Light" panose="00000300000000000000" pitchFamily="2" charset="-127"/>
                          <a:ea typeface="KoPub돋움체 Light" panose="00000300000000000000" pitchFamily="2" charset="-127"/>
                        </a:rPr>
                        <a:t>생장촉진</a:t>
                      </a:r>
                      <a:r>
                        <a:rPr lang="en-US" altLang="ko-KR" sz="2000" spc="-150" baseline="0" dirty="0">
                          <a:solidFill>
                            <a:schemeClr val="tx1"/>
                          </a:solidFill>
                          <a:latin typeface="KoPub돋움체 Light" panose="00000300000000000000" pitchFamily="2" charset="-127"/>
                          <a:ea typeface="KoPub돋움체 Light" panose="00000300000000000000" pitchFamily="2" charset="-127"/>
                        </a:rPr>
                        <a:t>, </a:t>
                      </a:r>
                      <a:r>
                        <a:rPr lang="ko-KR" altLang="en-US" sz="2000" spc="-150" baseline="0" dirty="0" err="1">
                          <a:solidFill>
                            <a:schemeClr val="tx1"/>
                          </a:solidFill>
                          <a:latin typeface="KoPub돋움체 Light" panose="00000300000000000000" pitchFamily="2" charset="-127"/>
                          <a:ea typeface="KoPub돋움체 Light" panose="00000300000000000000" pitchFamily="2" charset="-127"/>
                        </a:rPr>
                        <a:t>착색개선</a:t>
                      </a:r>
                      <a:endParaRPr lang="ko-KR" altLang="en-US" sz="2000" spc="-150" baseline="0"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extLst>
                  <a:ext uri="{0D108BD9-81ED-4DB2-BD59-A6C34878D82A}">
                    <a16:rowId xmlns:a16="http://schemas.microsoft.com/office/drawing/2014/main" val="3193016645"/>
                  </a:ext>
                </a:extLst>
              </a:tr>
            </a:tbl>
          </a:graphicData>
        </a:graphic>
      </p:graphicFrame>
    </p:spTree>
    <p:extLst>
      <p:ext uri="{BB962C8B-B14F-4D97-AF65-F5344CB8AC3E}">
        <p14:creationId xmlns:p14="http://schemas.microsoft.com/office/powerpoint/2010/main" val="31779559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pc="0" dirty="0"/>
              <a:t>미생물 사용방법</a:t>
            </a:r>
            <a:r>
              <a:rPr lang="en-US" altLang="ko-KR" spc="0" dirty="0"/>
              <a:t>(</a:t>
            </a:r>
            <a:r>
              <a:rPr lang="ko-KR" altLang="en-US" spc="0" dirty="0"/>
              <a:t>축산</a:t>
            </a:r>
            <a:r>
              <a:rPr lang="en-US" altLang="ko-KR" spc="0" dirty="0"/>
              <a:t>)</a:t>
            </a:r>
            <a:endParaRPr lang="ko-KR" altLang="en-US" spc="0" dirty="0"/>
          </a:p>
        </p:txBody>
      </p:sp>
      <p:graphicFrame>
        <p:nvGraphicFramePr>
          <p:cNvPr id="5" name="표 4"/>
          <p:cNvGraphicFramePr>
            <a:graphicFrameLocks noGrp="1"/>
          </p:cNvGraphicFramePr>
          <p:nvPr>
            <p:extLst>
              <p:ext uri="{D42A27DB-BD31-4B8C-83A1-F6EECF244321}">
                <p14:modId xmlns:p14="http://schemas.microsoft.com/office/powerpoint/2010/main" val="843824160"/>
              </p:ext>
            </p:extLst>
          </p:nvPr>
        </p:nvGraphicFramePr>
        <p:xfrm>
          <a:off x="170141" y="1227909"/>
          <a:ext cx="11775247" cy="4275115"/>
        </p:xfrm>
        <a:graphic>
          <a:graphicData uri="http://schemas.openxmlformats.org/drawingml/2006/table">
            <a:tbl>
              <a:tblPr firstRow="1" bandRow="1">
                <a:tableStyleId>{5C22544A-7EE6-4342-B048-85BDC9FD1C3A}</a:tableStyleId>
              </a:tblPr>
              <a:tblGrid>
                <a:gridCol w="1163403">
                  <a:extLst>
                    <a:ext uri="{9D8B030D-6E8A-4147-A177-3AD203B41FA5}">
                      <a16:colId xmlns:a16="http://schemas.microsoft.com/office/drawing/2014/main" val="1527267289"/>
                    </a:ext>
                  </a:extLst>
                </a:gridCol>
                <a:gridCol w="1620527">
                  <a:extLst>
                    <a:ext uri="{9D8B030D-6E8A-4147-A177-3AD203B41FA5}">
                      <a16:colId xmlns:a16="http://schemas.microsoft.com/office/drawing/2014/main" val="670530009"/>
                    </a:ext>
                  </a:extLst>
                </a:gridCol>
                <a:gridCol w="7022288">
                  <a:extLst>
                    <a:ext uri="{9D8B030D-6E8A-4147-A177-3AD203B41FA5}">
                      <a16:colId xmlns:a16="http://schemas.microsoft.com/office/drawing/2014/main" val="1973835525"/>
                    </a:ext>
                  </a:extLst>
                </a:gridCol>
                <a:gridCol w="1969029">
                  <a:extLst>
                    <a:ext uri="{9D8B030D-6E8A-4147-A177-3AD203B41FA5}">
                      <a16:colId xmlns:a16="http://schemas.microsoft.com/office/drawing/2014/main" val="4028730566"/>
                    </a:ext>
                  </a:extLst>
                </a:gridCol>
              </a:tblGrid>
              <a:tr h="539830">
                <a:tc>
                  <a:txBody>
                    <a:bodyPr/>
                    <a:lstStyle/>
                    <a:p>
                      <a:pPr algn="ctr" latinLnBrk="1"/>
                      <a:r>
                        <a:rPr lang="ko-KR" altLang="en-US" dirty="0" err="1">
                          <a:latin typeface="KoPub돋움체 Light" panose="00000300000000000000" pitchFamily="2" charset="-127"/>
                          <a:ea typeface="KoPub돋움체 Light" panose="00000300000000000000" pitchFamily="2" charset="-127"/>
                        </a:rPr>
                        <a:t>사용균주</a:t>
                      </a:r>
                      <a:endParaRPr lang="ko-KR" altLang="en-US" dirty="0">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algn="ctr" latinLnBrk="1"/>
                      <a:r>
                        <a:rPr lang="ko-KR" altLang="en-US" dirty="0">
                          <a:latin typeface="KoPub돋움체 Light" panose="00000300000000000000" pitchFamily="2" charset="-127"/>
                          <a:ea typeface="KoPub돋움체 Light" panose="00000300000000000000" pitchFamily="2" charset="-127"/>
                        </a:rPr>
                        <a:t>사용방법</a:t>
                      </a:r>
                    </a:p>
                  </a:txBody>
                  <a:tcPr anchor="ctr">
                    <a:solidFill>
                      <a:srgbClr val="135063"/>
                    </a:solidFill>
                  </a:tcPr>
                </a:tc>
                <a:tc>
                  <a:txBody>
                    <a:bodyPr/>
                    <a:lstStyle/>
                    <a:p>
                      <a:pPr algn="ctr" latinLnBrk="1"/>
                      <a:r>
                        <a:rPr lang="ko-KR" altLang="en-US" dirty="0">
                          <a:latin typeface="KoPub돋움체 Light" panose="00000300000000000000" pitchFamily="2" charset="-127"/>
                          <a:ea typeface="KoPub돋움체 Light" panose="00000300000000000000" pitchFamily="2" charset="-127"/>
                        </a:rPr>
                        <a:t>사용량 및 사용방법</a:t>
                      </a:r>
                    </a:p>
                  </a:txBody>
                  <a:tcPr anchor="ctr">
                    <a:solidFill>
                      <a:srgbClr val="135063"/>
                    </a:solidFill>
                  </a:tcPr>
                </a:tc>
                <a:tc>
                  <a:txBody>
                    <a:bodyPr/>
                    <a:lstStyle/>
                    <a:p>
                      <a:pPr algn="ctr" latinLnBrk="1"/>
                      <a:r>
                        <a:rPr lang="ko-KR" altLang="en-US" dirty="0" err="1">
                          <a:latin typeface="KoPub돋움체 Light" panose="00000300000000000000" pitchFamily="2" charset="-127"/>
                          <a:ea typeface="KoPub돋움체 Light" panose="00000300000000000000" pitchFamily="2" charset="-127"/>
                        </a:rPr>
                        <a:t>사용효과</a:t>
                      </a:r>
                      <a:endParaRPr lang="ko-KR" altLang="en-US" dirty="0">
                        <a:latin typeface="KoPub돋움체 Light" panose="00000300000000000000" pitchFamily="2" charset="-127"/>
                        <a:ea typeface="KoPub돋움체 Light" panose="00000300000000000000" pitchFamily="2" charset="-127"/>
                      </a:endParaRPr>
                    </a:p>
                  </a:txBody>
                  <a:tcPr anchor="ctr">
                    <a:solidFill>
                      <a:srgbClr val="135063"/>
                    </a:solidFill>
                  </a:tcPr>
                </a:tc>
                <a:extLst>
                  <a:ext uri="{0D108BD9-81ED-4DB2-BD59-A6C34878D82A}">
                    <a16:rowId xmlns:a16="http://schemas.microsoft.com/office/drawing/2014/main" val="2404260813"/>
                  </a:ext>
                </a:extLst>
              </a:tr>
              <a:tr h="527053">
                <a:tc rowSpan="4">
                  <a:txBody>
                    <a:bodyPr/>
                    <a:lstStyle/>
                    <a:p>
                      <a:pPr algn="ctr" latinLnBrk="1"/>
                      <a:r>
                        <a:rPr lang="ko-KR" altLang="en-US" spc="-150" dirty="0">
                          <a:solidFill>
                            <a:schemeClr val="tx1"/>
                          </a:solidFill>
                          <a:latin typeface="KoPub돋움체 Light" panose="00000300000000000000" pitchFamily="2" charset="-127"/>
                          <a:ea typeface="KoPub돋움체 Light" panose="00000300000000000000" pitchFamily="2" charset="-127"/>
                        </a:rPr>
                        <a:t>유산균</a:t>
                      </a:r>
                      <a:endParaRPr lang="en-US" altLang="ko-KR" spc="-150" dirty="0">
                        <a:solidFill>
                          <a:schemeClr val="tx1"/>
                        </a:solidFill>
                        <a:latin typeface="KoPub돋움체 Light" panose="00000300000000000000" pitchFamily="2" charset="-127"/>
                        <a:ea typeface="KoPub돋움체 Light" panose="00000300000000000000" pitchFamily="2" charset="-127"/>
                      </a:endParaRPr>
                    </a:p>
                    <a:p>
                      <a:pPr algn="ctr" latinLnBrk="1"/>
                      <a:r>
                        <a:rPr lang="ko-KR" altLang="en-US" spc="-150" dirty="0">
                          <a:solidFill>
                            <a:schemeClr val="tx1"/>
                          </a:solidFill>
                          <a:latin typeface="KoPub돋움체 Light" panose="00000300000000000000" pitchFamily="2" charset="-127"/>
                          <a:ea typeface="KoPub돋움체 Light" panose="00000300000000000000" pitchFamily="2" charset="-127"/>
                        </a:rPr>
                        <a:t>효모</a:t>
                      </a:r>
                      <a:endParaRPr lang="en-US" altLang="ko-KR" spc="-150" dirty="0">
                        <a:solidFill>
                          <a:schemeClr val="tx1"/>
                        </a:solidFill>
                        <a:latin typeface="KoPub돋움체 Light" panose="00000300000000000000" pitchFamily="2" charset="-127"/>
                        <a:ea typeface="KoPub돋움체 Light" panose="00000300000000000000" pitchFamily="2" charset="-127"/>
                      </a:endParaRPr>
                    </a:p>
                    <a:p>
                      <a:pPr algn="ctr" latinLnBrk="1"/>
                      <a:r>
                        <a:rPr lang="ko-KR" altLang="en-US" spc="-150" dirty="0" err="1">
                          <a:solidFill>
                            <a:schemeClr val="tx1"/>
                          </a:solidFill>
                          <a:latin typeface="KoPub돋움체 Light" panose="00000300000000000000" pitchFamily="2" charset="-127"/>
                          <a:ea typeface="KoPub돋움체 Light" panose="00000300000000000000" pitchFamily="2" charset="-127"/>
                        </a:rPr>
                        <a:t>고초균</a:t>
                      </a:r>
                      <a:endParaRPr lang="en-US" altLang="ko-KR" spc="-150" dirty="0">
                        <a:solidFill>
                          <a:schemeClr val="tx1"/>
                        </a:solidFill>
                        <a:latin typeface="KoPub돋움체 Light" panose="00000300000000000000" pitchFamily="2" charset="-127"/>
                        <a:ea typeface="KoPub돋움체 Light" panose="00000300000000000000" pitchFamily="2" charset="-127"/>
                      </a:endParaRPr>
                    </a:p>
                    <a:p>
                      <a:pPr algn="ctr" latinLnBrk="1"/>
                      <a:r>
                        <a:rPr lang="ko-KR" altLang="en-US" spc="-150" dirty="0" err="1">
                          <a:solidFill>
                            <a:schemeClr val="tx1"/>
                          </a:solidFill>
                          <a:latin typeface="KoPub돋움체 Light" panose="00000300000000000000" pitchFamily="2" charset="-127"/>
                          <a:ea typeface="KoPub돋움체 Light" panose="00000300000000000000" pitchFamily="2" charset="-127"/>
                        </a:rPr>
                        <a:t>광합성균</a:t>
                      </a:r>
                      <a:endParaRPr lang="ko-KR" altLang="en-US" spc="-150"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algn="ctr" latinLnBrk="1"/>
                      <a:r>
                        <a:rPr lang="ko-KR" altLang="en-US" spc="-150" dirty="0">
                          <a:solidFill>
                            <a:schemeClr val="tx1"/>
                          </a:solidFill>
                          <a:latin typeface="KoPub돋움체 Light" panose="00000300000000000000" pitchFamily="2" charset="-127"/>
                          <a:ea typeface="KoPub돋움체 Light" panose="00000300000000000000" pitchFamily="2" charset="-127"/>
                        </a:rPr>
                        <a:t>음수</a:t>
                      </a:r>
                    </a:p>
                  </a:txBody>
                  <a:tcPr anchor="ctr">
                    <a:solidFill>
                      <a:srgbClr val="135063"/>
                    </a:solidFill>
                  </a:tcPr>
                </a:tc>
                <a:tc>
                  <a:txBody>
                    <a:bodyPr/>
                    <a:lstStyle/>
                    <a:p>
                      <a:pPr latinLnBrk="1"/>
                      <a:r>
                        <a:rPr lang="ko-KR" altLang="en-US" spc="-150" dirty="0">
                          <a:solidFill>
                            <a:schemeClr val="tx1"/>
                          </a:solidFill>
                          <a:latin typeface="KoPub돋움체 Light" panose="00000300000000000000" pitchFamily="2" charset="-127"/>
                          <a:ea typeface="KoPub돋움체 Light" panose="00000300000000000000" pitchFamily="2" charset="-127"/>
                        </a:rPr>
                        <a:t>물 또는  </a:t>
                      </a:r>
                      <a:r>
                        <a:rPr lang="en-US" altLang="ko-KR" spc="-150" dirty="0">
                          <a:solidFill>
                            <a:schemeClr val="tx1"/>
                          </a:solidFill>
                          <a:latin typeface="KoPub돋움체 Light" panose="00000300000000000000" pitchFamily="2" charset="-127"/>
                          <a:ea typeface="KoPub돋움체 Light" panose="00000300000000000000" pitchFamily="2" charset="-127"/>
                        </a:rPr>
                        <a:t>TMR</a:t>
                      </a:r>
                      <a:r>
                        <a:rPr lang="ko-KR" altLang="en-US" spc="-150" dirty="0">
                          <a:solidFill>
                            <a:schemeClr val="tx1"/>
                          </a:solidFill>
                          <a:latin typeface="KoPub돋움체 Light" panose="00000300000000000000" pitchFamily="2" charset="-127"/>
                          <a:ea typeface="KoPub돋움체 Light" panose="00000300000000000000" pitchFamily="2" charset="-127"/>
                        </a:rPr>
                        <a:t>사료 톤당 </a:t>
                      </a:r>
                      <a:r>
                        <a:rPr lang="ko-KR" altLang="en-US" spc="-150" dirty="0" err="1">
                          <a:solidFill>
                            <a:schemeClr val="tx1"/>
                          </a:solidFill>
                          <a:latin typeface="KoPub돋움체 Light" panose="00000300000000000000" pitchFamily="2" charset="-127"/>
                          <a:ea typeface="KoPub돋움체 Light" panose="00000300000000000000" pitchFamily="2" charset="-127"/>
                        </a:rPr>
                        <a:t>생균제</a:t>
                      </a:r>
                      <a:r>
                        <a:rPr lang="ko-KR" altLang="en-US" spc="-150" dirty="0">
                          <a:solidFill>
                            <a:schemeClr val="tx1"/>
                          </a:solidFill>
                          <a:latin typeface="KoPub돋움체 Light" panose="00000300000000000000" pitchFamily="2" charset="-127"/>
                          <a:ea typeface="KoPub돋움체 Light" panose="00000300000000000000" pitchFamily="2" charset="-127"/>
                        </a:rPr>
                        <a:t> </a:t>
                      </a:r>
                      <a:r>
                        <a:rPr lang="en-US" altLang="ko-KR" spc="-150" dirty="0">
                          <a:solidFill>
                            <a:schemeClr val="tx1"/>
                          </a:solidFill>
                          <a:latin typeface="KoPub돋움체 Light" panose="00000300000000000000" pitchFamily="2" charset="-127"/>
                          <a:ea typeface="KoPub돋움체 Light" panose="00000300000000000000" pitchFamily="2" charset="-127"/>
                        </a:rPr>
                        <a:t>10L</a:t>
                      </a:r>
                      <a:r>
                        <a:rPr lang="ko-KR" altLang="en-US" spc="-150" dirty="0">
                          <a:solidFill>
                            <a:schemeClr val="tx1"/>
                          </a:solidFill>
                          <a:latin typeface="KoPub돋움체 Light" panose="00000300000000000000" pitchFamily="2" charset="-127"/>
                          <a:ea typeface="KoPub돋움체 Light" panose="00000300000000000000" pitchFamily="2" charset="-127"/>
                        </a:rPr>
                        <a:t>혼합</a:t>
                      </a:r>
                    </a:p>
                  </a:txBody>
                  <a:tcPr anchor="ctr">
                    <a:solidFill>
                      <a:srgbClr val="135063"/>
                    </a:solidFill>
                  </a:tcPr>
                </a:tc>
                <a:tc rowSpan="4">
                  <a:txBody>
                    <a:bodyPr/>
                    <a:lstStyle/>
                    <a:p>
                      <a:pPr algn="ctr" latinLnBrk="1"/>
                      <a:r>
                        <a:rPr lang="ko-KR" altLang="en-US" spc="-150" dirty="0" err="1">
                          <a:solidFill>
                            <a:schemeClr val="tx1"/>
                          </a:solidFill>
                          <a:latin typeface="KoPub돋움체 Light" panose="00000300000000000000" pitchFamily="2" charset="-127"/>
                          <a:ea typeface="KoPub돋움체 Light" panose="00000300000000000000" pitchFamily="2" charset="-127"/>
                        </a:rPr>
                        <a:t>분뇨냄새</a:t>
                      </a:r>
                      <a:endParaRPr lang="ko-KR" altLang="en-US" spc="-150" dirty="0">
                        <a:solidFill>
                          <a:schemeClr val="tx1"/>
                        </a:solidFill>
                        <a:latin typeface="KoPub돋움체 Light" panose="00000300000000000000" pitchFamily="2" charset="-127"/>
                        <a:ea typeface="KoPub돋움체 Light" panose="00000300000000000000" pitchFamily="2" charset="-127"/>
                      </a:endParaRPr>
                    </a:p>
                    <a:p>
                      <a:pPr algn="ctr" latinLnBrk="1"/>
                      <a:r>
                        <a:rPr lang="en-US" altLang="ko-KR" spc="-150" dirty="0">
                          <a:solidFill>
                            <a:schemeClr val="tx1"/>
                          </a:solidFill>
                          <a:latin typeface="KoPub돋움체 Light" panose="00000300000000000000" pitchFamily="2" charset="-127"/>
                          <a:ea typeface="KoPub돋움체 Light" panose="00000300000000000000" pitchFamily="2" charset="-127"/>
                        </a:rPr>
                        <a:t> </a:t>
                      </a:r>
                      <a:r>
                        <a:rPr lang="ko-KR" altLang="en-US" spc="-150" dirty="0" err="1">
                          <a:solidFill>
                            <a:schemeClr val="tx1"/>
                          </a:solidFill>
                          <a:latin typeface="KoPub돋움체 Light" panose="00000300000000000000" pitchFamily="2" charset="-127"/>
                          <a:ea typeface="KoPub돋움체 Light" panose="00000300000000000000" pitchFamily="2" charset="-127"/>
                        </a:rPr>
                        <a:t>해충발생</a:t>
                      </a:r>
                      <a:r>
                        <a:rPr lang="ko-KR" altLang="en-US" spc="-150" dirty="0">
                          <a:solidFill>
                            <a:schemeClr val="tx1"/>
                          </a:solidFill>
                          <a:latin typeface="KoPub돋움체 Light" panose="00000300000000000000" pitchFamily="2" charset="-127"/>
                          <a:ea typeface="KoPub돋움체 Light" panose="00000300000000000000" pitchFamily="2" charset="-127"/>
                        </a:rPr>
                        <a:t> 감소</a:t>
                      </a:r>
                      <a:endParaRPr lang="en-US" altLang="ko-KR" spc="-150" dirty="0">
                        <a:solidFill>
                          <a:schemeClr val="tx1"/>
                        </a:solidFill>
                        <a:latin typeface="KoPub돋움체 Light" panose="00000300000000000000" pitchFamily="2" charset="-127"/>
                        <a:ea typeface="KoPub돋움체 Light" panose="00000300000000000000" pitchFamily="2" charset="-127"/>
                      </a:endParaRPr>
                    </a:p>
                    <a:p>
                      <a:pPr algn="ctr" latinLnBrk="1"/>
                      <a:r>
                        <a:rPr lang="ko-KR" altLang="en-US" spc="-300" dirty="0">
                          <a:solidFill>
                            <a:schemeClr val="tx1"/>
                          </a:solidFill>
                          <a:latin typeface="KoPub돋움체 Light" panose="00000300000000000000" pitchFamily="2" charset="-127"/>
                          <a:ea typeface="KoPub돋움체 Light" panose="00000300000000000000" pitchFamily="2" charset="-127"/>
                        </a:rPr>
                        <a:t>가축사료효율 증대</a:t>
                      </a:r>
                    </a:p>
                  </a:txBody>
                  <a:tcPr anchor="ctr">
                    <a:solidFill>
                      <a:srgbClr val="135063"/>
                    </a:solidFill>
                  </a:tcPr>
                </a:tc>
                <a:extLst>
                  <a:ext uri="{0D108BD9-81ED-4DB2-BD59-A6C34878D82A}">
                    <a16:rowId xmlns:a16="http://schemas.microsoft.com/office/drawing/2014/main" val="2229318231"/>
                  </a:ext>
                </a:extLst>
              </a:tr>
              <a:tr h="527053">
                <a:tc vMerge="1">
                  <a:txBody>
                    <a:bodyPr/>
                    <a:lstStyle/>
                    <a:p>
                      <a:pPr latinLnBrk="1"/>
                      <a:endParaRPr lang="ko-KR" altLang="en-US"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rowSpan="3">
                  <a:txBody>
                    <a:bodyPr/>
                    <a:lstStyle/>
                    <a:p>
                      <a:pPr algn="ctr" latinLnBrk="1"/>
                      <a:r>
                        <a:rPr lang="ko-KR" altLang="en-US" spc="-150" dirty="0" err="1">
                          <a:solidFill>
                            <a:schemeClr val="tx1"/>
                          </a:solidFill>
                          <a:latin typeface="KoPub돋움체 Light" panose="00000300000000000000" pitchFamily="2" charset="-127"/>
                          <a:ea typeface="KoPub돋움체 Light" panose="00000300000000000000" pitchFamily="2" charset="-127"/>
                        </a:rPr>
                        <a:t>발효사료</a:t>
                      </a:r>
                      <a:r>
                        <a:rPr lang="ko-KR" altLang="en-US" spc="-150" dirty="0">
                          <a:solidFill>
                            <a:schemeClr val="tx1"/>
                          </a:solidFill>
                          <a:latin typeface="KoPub돋움체 Light" panose="00000300000000000000" pitchFamily="2" charset="-127"/>
                          <a:ea typeface="KoPub돋움체 Light" panose="00000300000000000000" pitchFamily="2" charset="-127"/>
                        </a:rPr>
                        <a:t> 급여</a:t>
                      </a:r>
                    </a:p>
                  </a:txBody>
                  <a:tcPr anchor="ctr">
                    <a:solidFill>
                      <a:srgbClr val="135063"/>
                    </a:solidFill>
                  </a:tcPr>
                </a:tc>
                <a:tc>
                  <a:txBody>
                    <a:bodyPr/>
                    <a:lstStyle/>
                    <a:p>
                      <a:pPr latinLnBrk="1"/>
                      <a:r>
                        <a:rPr lang="en-US" altLang="ko-KR" spc="-150" dirty="0">
                          <a:solidFill>
                            <a:schemeClr val="tx1"/>
                          </a:solidFill>
                          <a:latin typeface="KoPub돋움체 Light" panose="00000300000000000000" pitchFamily="2" charset="-127"/>
                          <a:ea typeface="KoPub돋움체 Light" panose="00000300000000000000" pitchFamily="2" charset="-127"/>
                        </a:rPr>
                        <a:t>1. </a:t>
                      </a:r>
                      <a:r>
                        <a:rPr lang="ko-KR" altLang="en-US" spc="-150" dirty="0">
                          <a:solidFill>
                            <a:schemeClr val="tx1"/>
                          </a:solidFill>
                          <a:latin typeface="KoPub돋움체 Light" panose="00000300000000000000" pitchFamily="2" charset="-127"/>
                          <a:ea typeface="KoPub돋움체 Light" panose="00000300000000000000" pitchFamily="2" charset="-127"/>
                        </a:rPr>
                        <a:t>물</a:t>
                      </a:r>
                      <a:r>
                        <a:rPr lang="en-US" altLang="ko-KR" spc="-150" dirty="0">
                          <a:solidFill>
                            <a:schemeClr val="tx1"/>
                          </a:solidFill>
                          <a:latin typeface="KoPub돋움체 Light" panose="00000300000000000000" pitchFamily="2" charset="-127"/>
                          <a:ea typeface="KoPub돋움체 Light" panose="00000300000000000000" pitchFamily="2" charset="-127"/>
                        </a:rPr>
                        <a:t>180L(9</a:t>
                      </a:r>
                      <a:r>
                        <a:rPr lang="ko-KR" altLang="en-US" spc="-150" dirty="0">
                          <a:solidFill>
                            <a:schemeClr val="tx1"/>
                          </a:solidFill>
                          <a:latin typeface="KoPub돋움체 Light" panose="00000300000000000000" pitchFamily="2" charset="-127"/>
                          <a:ea typeface="KoPub돋움체 Light" panose="00000300000000000000" pitchFamily="2" charset="-127"/>
                        </a:rPr>
                        <a:t>말</a:t>
                      </a:r>
                      <a:r>
                        <a:rPr lang="en-US" altLang="ko-KR" spc="-150" dirty="0">
                          <a:solidFill>
                            <a:schemeClr val="tx1"/>
                          </a:solidFill>
                          <a:latin typeface="KoPub돋움체 Light" panose="00000300000000000000" pitchFamily="2" charset="-127"/>
                          <a:ea typeface="KoPub돋움체 Light" panose="00000300000000000000" pitchFamily="2" charset="-127"/>
                        </a:rPr>
                        <a:t>) + </a:t>
                      </a:r>
                      <a:r>
                        <a:rPr lang="ko-KR" altLang="en-US" spc="-150" dirty="0">
                          <a:solidFill>
                            <a:schemeClr val="tx1"/>
                          </a:solidFill>
                          <a:latin typeface="KoPub돋움체 Light" panose="00000300000000000000" pitchFamily="2" charset="-127"/>
                          <a:ea typeface="KoPub돋움체 Light" panose="00000300000000000000" pitchFamily="2" charset="-127"/>
                        </a:rPr>
                        <a:t>유산균</a:t>
                      </a:r>
                      <a:r>
                        <a:rPr lang="en-US" altLang="ko-KR" spc="-150" dirty="0">
                          <a:solidFill>
                            <a:schemeClr val="tx1"/>
                          </a:solidFill>
                          <a:latin typeface="KoPub돋움체 Light" panose="00000300000000000000" pitchFamily="2" charset="-127"/>
                          <a:ea typeface="KoPub돋움체 Light" panose="00000300000000000000" pitchFamily="2" charset="-127"/>
                        </a:rPr>
                        <a:t>, </a:t>
                      </a:r>
                      <a:r>
                        <a:rPr lang="ko-KR" altLang="en-US" spc="-150" dirty="0">
                          <a:solidFill>
                            <a:schemeClr val="tx1"/>
                          </a:solidFill>
                          <a:latin typeface="KoPub돋움체 Light" panose="00000300000000000000" pitchFamily="2" charset="-127"/>
                          <a:ea typeface="KoPub돋움체 Light" panose="00000300000000000000" pitchFamily="2" charset="-127"/>
                        </a:rPr>
                        <a:t>효모균</a:t>
                      </a:r>
                      <a:r>
                        <a:rPr lang="en-US" altLang="ko-KR" spc="-150" dirty="0">
                          <a:solidFill>
                            <a:schemeClr val="tx1"/>
                          </a:solidFill>
                          <a:latin typeface="KoPub돋움체 Light" panose="00000300000000000000" pitchFamily="2" charset="-127"/>
                          <a:ea typeface="KoPub돋움체 Light" panose="00000300000000000000" pitchFamily="2" charset="-127"/>
                        </a:rPr>
                        <a:t>, </a:t>
                      </a:r>
                      <a:r>
                        <a:rPr lang="ko-KR" altLang="en-US" spc="-150" dirty="0" err="1">
                          <a:solidFill>
                            <a:schemeClr val="tx1"/>
                          </a:solidFill>
                          <a:latin typeface="KoPub돋움체 Light" panose="00000300000000000000" pitchFamily="2" charset="-127"/>
                          <a:ea typeface="KoPub돋움체 Light" panose="00000300000000000000" pitchFamily="2" charset="-127"/>
                        </a:rPr>
                        <a:t>고초균</a:t>
                      </a:r>
                      <a:r>
                        <a:rPr lang="ko-KR" altLang="en-US" spc="-150" dirty="0">
                          <a:solidFill>
                            <a:schemeClr val="tx1"/>
                          </a:solidFill>
                          <a:latin typeface="KoPub돋움체 Light" panose="00000300000000000000" pitchFamily="2" charset="-127"/>
                          <a:ea typeface="KoPub돋움체 Light" panose="00000300000000000000" pitchFamily="2" charset="-127"/>
                        </a:rPr>
                        <a:t> 등 각 </a:t>
                      </a:r>
                      <a:r>
                        <a:rPr lang="en-US" altLang="ko-KR" spc="-150" dirty="0">
                          <a:solidFill>
                            <a:schemeClr val="tx1"/>
                          </a:solidFill>
                          <a:latin typeface="KoPub돋움체 Light" panose="00000300000000000000" pitchFamily="2" charset="-127"/>
                          <a:ea typeface="KoPub돋움체 Light" panose="00000300000000000000" pitchFamily="2" charset="-127"/>
                        </a:rPr>
                        <a:t>7L</a:t>
                      </a:r>
                      <a:r>
                        <a:rPr lang="ko-KR" altLang="en-US" spc="-150" dirty="0">
                          <a:solidFill>
                            <a:schemeClr val="tx1"/>
                          </a:solidFill>
                          <a:latin typeface="KoPub돋움체 Light" panose="00000300000000000000" pitchFamily="2" charset="-127"/>
                          <a:ea typeface="KoPub돋움체 Light" panose="00000300000000000000" pitchFamily="2" charset="-127"/>
                        </a:rPr>
                        <a:t>씩 희석</a:t>
                      </a:r>
                    </a:p>
                  </a:txBody>
                  <a:tcPr anchor="ctr">
                    <a:solidFill>
                      <a:srgbClr val="135063"/>
                    </a:solidFill>
                  </a:tcPr>
                </a:tc>
                <a:tc vMerge="1">
                  <a:txBody>
                    <a:bodyPr/>
                    <a:lstStyle/>
                    <a:p>
                      <a:pPr latinLnBrk="1"/>
                      <a:endParaRPr lang="ko-KR" altLang="en-US" dirty="0">
                        <a:solidFill>
                          <a:schemeClr val="tx1"/>
                        </a:solidFill>
                        <a:ea typeface="KoPub바탕체 Light" panose="00000300000000000000" pitchFamily="2" charset="-127"/>
                      </a:endParaRPr>
                    </a:p>
                  </a:txBody>
                  <a:tcPr anchor="ctr">
                    <a:solidFill>
                      <a:srgbClr val="135063"/>
                    </a:solidFill>
                  </a:tcPr>
                </a:tc>
                <a:extLst>
                  <a:ext uri="{0D108BD9-81ED-4DB2-BD59-A6C34878D82A}">
                    <a16:rowId xmlns:a16="http://schemas.microsoft.com/office/drawing/2014/main" val="1907966755"/>
                  </a:ext>
                </a:extLst>
              </a:tr>
              <a:tr h="572967">
                <a:tc vMerge="1">
                  <a:txBody>
                    <a:bodyPr/>
                    <a:lstStyle/>
                    <a:p>
                      <a:pPr latinLnBrk="1"/>
                      <a:endParaRPr lang="ko-KR" altLang="en-US"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vMerge="1">
                  <a:txBody>
                    <a:bodyPr/>
                    <a:lstStyle/>
                    <a:p>
                      <a:pPr latinLnBrk="1"/>
                      <a:endParaRPr lang="ko-KR" altLang="en-US"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latinLnBrk="1"/>
                      <a:r>
                        <a:rPr lang="en-US" altLang="ko-KR" spc="-300" dirty="0">
                          <a:solidFill>
                            <a:schemeClr val="tx1"/>
                          </a:solidFill>
                          <a:latin typeface="KoPub돋움체 Light" panose="00000300000000000000" pitchFamily="2" charset="-127"/>
                          <a:ea typeface="KoPub돋움체 Light" panose="00000300000000000000" pitchFamily="2" charset="-127"/>
                        </a:rPr>
                        <a:t>2. </a:t>
                      </a:r>
                      <a:r>
                        <a:rPr lang="ko-KR" altLang="en-US" spc="-300" dirty="0">
                          <a:solidFill>
                            <a:schemeClr val="tx1"/>
                          </a:solidFill>
                          <a:latin typeface="KoPub돋움체 Light" panose="00000300000000000000" pitchFamily="2" charset="-127"/>
                          <a:ea typeface="KoPub돋움체 Light" panose="00000300000000000000" pitchFamily="2" charset="-127"/>
                        </a:rPr>
                        <a:t>옥분 또는 </a:t>
                      </a:r>
                      <a:r>
                        <a:rPr lang="ko-KR" altLang="en-US" spc="-300" dirty="0" err="1">
                          <a:solidFill>
                            <a:schemeClr val="tx1"/>
                          </a:solidFill>
                          <a:latin typeface="KoPub돋움체 Light" panose="00000300000000000000" pitchFamily="2" charset="-127"/>
                          <a:ea typeface="KoPub돋움체 Light" panose="00000300000000000000" pitchFamily="2" charset="-127"/>
                        </a:rPr>
                        <a:t>농후사료</a:t>
                      </a:r>
                      <a:r>
                        <a:rPr lang="ko-KR" altLang="en-US" spc="-300" dirty="0">
                          <a:solidFill>
                            <a:schemeClr val="tx1"/>
                          </a:solidFill>
                          <a:latin typeface="KoPub돋움체 Light" panose="00000300000000000000" pitchFamily="2" charset="-127"/>
                          <a:ea typeface="KoPub돋움체 Light" panose="00000300000000000000" pitchFamily="2" charset="-127"/>
                        </a:rPr>
                        <a:t> </a:t>
                      </a:r>
                      <a:r>
                        <a:rPr lang="en-US" altLang="ko-KR" spc="-300" dirty="0">
                          <a:solidFill>
                            <a:schemeClr val="tx1"/>
                          </a:solidFill>
                          <a:latin typeface="KoPub돋움체 Light" panose="00000300000000000000" pitchFamily="2" charset="-127"/>
                          <a:ea typeface="KoPub돋움체 Light" panose="00000300000000000000" pitchFamily="2" charset="-127"/>
                        </a:rPr>
                        <a:t>500kg </a:t>
                      </a:r>
                      <a:r>
                        <a:rPr lang="en-US" altLang="ko-KR" spc="-300" baseline="0" dirty="0">
                          <a:solidFill>
                            <a:schemeClr val="tx1"/>
                          </a:solidFill>
                          <a:latin typeface="KoPub돋움체 Light" panose="00000300000000000000" pitchFamily="2" charset="-127"/>
                          <a:ea typeface="KoPub돋움체 Light" panose="00000300000000000000" pitchFamily="2" charset="-127"/>
                        </a:rPr>
                        <a:t> </a:t>
                      </a:r>
                      <a:r>
                        <a:rPr lang="ko-KR" altLang="en-US" spc="-300" baseline="0" dirty="0">
                          <a:solidFill>
                            <a:schemeClr val="tx1"/>
                          </a:solidFill>
                          <a:latin typeface="KoPub돋움체 Light" panose="00000300000000000000" pitchFamily="2" charset="-127"/>
                          <a:ea typeface="KoPub돋움체 Light" panose="00000300000000000000" pitchFamily="2" charset="-127"/>
                        </a:rPr>
                        <a:t>발효 후 총 사료급여량의 </a:t>
                      </a:r>
                      <a:r>
                        <a:rPr lang="en-US" altLang="ko-KR" spc="-300" baseline="0" dirty="0">
                          <a:solidFill>
                            <a:schemeClr val="tx1"/>
                          </a:solidFill>
                          <a:latin typeface="KoPub돋움체 Light" panose="00000300000000000000" pitchFamily="2" charset="-127"/>
                          <a:ea typeface="KoPub돋움체 Light" panose="00000300000000000000" pitchFamily="2" charset="-127"/>
                        </a:rPr>
                        <a:t>1~3%</a:t>
                      </a:r>
                      <a:r>
                        <a:rPr lang="ko-KR" altLang="en-US" spc="-300" baseline="0" dirty="0">
                          <a:solidFill>
                            <a:schemeClr val="tx1"/>
                          </a:solidFill>
                          <a:latin typeface="KoPub돋움체 Light" panose="00000300000000000000" pitchFamily="2" charset="-127"/>
                          <a:ea typeface="KoPub돋움체 Light" panose="00000300000000000000" pitchFamily="2" charset="-127"/>
                        </a:rPr>
                        <a:t>정도</a:t>
                      </a:r>
                      <a:r>
                        <a:rPr lang="en-US" altLang="ko-KR" spc="-300" baseline="0" dirty="0">
                          <a:solidFill>
                            <a:schemeClr val="tx1"/>
                          </a:solidFill>
                          <a:latin typeface="KoPub돋움체 Light" panose="00000300000000000000" pitchFamily="2" charset="-127"/>
                          <a:ea typeface="KoPub돋움체 Light" panose="00000300000000000000" pitchFamily="2" charset="-127"/>
                        </a:rPr>
                        <a:t> </a:t>
                      </a:r>
                      <a:r>
                        <a:rPr lang="ko-KR" altLang="en-US" spc="-300" baseline="0" dirty="0">
                          <a:solidFill>
                            <a:schemeClr val="tx1"/>
                          </a:solidFill>
                          <a:latin typeface="KoPub돋움체 Light" panose="00000300000000000000" pitchFamily="2" charset="-127"/>
                          <a:ea typeface="KoPub돋움체 Light" panose="00000300000000000000" pitchFamily="2" charset="-127"/>
                        </a:rPr>
                        <a:t>급여</a:t>
                      </a:r>
                      <a:endParaRPr lang="ko-KR" altLang="en-US" spc="-300"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vMerge="1">
                  <a:txBody>
                    <a:bodyPr/>
                    <a:lstStyle/>
                    <a:p>
                      <a:pPr latinLnBrk="1"/>
                      <a:endParaRPr lang="ko-KR" altLang="en-US" dirty="0">
                        <a:solidFill>
                          <a:schemeClr val="tx1"/>
                        </a:solidFill>
                        <a:ea typeface="KoPub바탕체 Light" panose="00000300000000000000" pitchFamily="2" charset="-127"/>
                      </a:endParaRPr>
                    </a:p>
                  </a:txBody>
                  <a:tcPr anchor="ctr">
                    <a:solidFill>
                      <a:srgbClr val="135063"/>
                    </a:solidFill>
                  </a:tcPr>
                </a:tc>
                <a:extLst>
                  <a:ext uri="{0D108BD9-81ED-4DB2-BD59-A6C34878D82A}">
                    <a16:rowId xmlns:a16="http://schemas.microsoft.com/office/drawing/2014/main" val="1996450882"/>
                  </a:ext>
                </a:extLst>
              </a:tr>
              <a:tr h="527053">
                <a:tc vMerge="1">
                  <a:txBody>
                    <a:bodyPr/>
                    <a:lstStyle/>
                    <a:p>
                      <a:pPr latinLnBrk="1"/>
                      <a:endParaRPr lang="ko-KR" altLang="en-US"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vMerge="1">
                  <a:txBody>
                    <a:bodyPr/>
                    <a:lstStyle/>
                    <a:p>
                      <a:pPr latinLnBrk="1"/>
                      <a:endParaRPr lang="ko-KR" altLang="en-US"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a:txBody>
                    <a:bodyPr/>
                    <a:lstStyle/>
                    <a:p>
                      <a:pPr latinLnBrk="1"/>
                      <a:r>
                        <a:rPr lang="en-US" altLang="ko-KR" spc="-150" dirty="0">
                          <a:solidFill>
                            <a:schemeClr val="tx1"/>
                          </a:solidFill>
                          <a:latin typeface="KoPub돋움체 Light" panose="00000300000000000000" pitchFamily="2" charset="-127"/>
                          <a:ea typeface="KoPub돋움체 Light" panose="00000300000000000000" pitchFamily="2" charset="-127"/>
                        </a:rPr>
                        <a:t>3. </a:t>
                      </a:r>
                      <a:r>
                        <a:rPr lang="ko-KR" altLang="en-US" spc="-150" dirty="0">
                          <a:solidFill>
                            <a:schemeClr val="tx1"/>
                          </a:solidFill>
                          <a:latin typeface="KoPub돋움체 Light" panose="00000300000000000000" pitchFamily="2" charset="-127"/>
                          <a:ea typeface="KoPub돋움체 Light" panose="00000300000000000000" pitchFamily="2" charset="-127"/>
                        </a:rPr>
                        <a:t>밀봉 후 </a:t>
                      </a:r>
                      <a:r>
                        <a:rPr lang="en-US" altLang="ko-KR" spc="-150" dirty="0">
                          <a:solidFill>
                            <a:schemeClr val="tx1"/>
                          </a:solidFill>
                          <a:latin typeface="KoPub돋움체 Light" panose="00000300000000000000" pitchFamily="2" charset="-127"/>
                          <a:ea typeface="KoPub돋움체 Light" panose="00000300000000000000" pitchFamily="2" charset="-127"/>
                        </a:rPr>
                        <a:t>20℃</a:t>
                      </a:r>
                      <a:r>
                        <a:rPr lang="ko-KR" altLang="en-US" spc="-150" dirty="0">
                          <a:solidFill>
                            <a:schemeClr val="tx1"/>
                          </a:solidFill>
                          <a:latin typeface="KoPub돋움체 Light" panose="00000300000000000000" pitchFamily="2" charset="-127"/>
                          <a:ea typeface="KoPub돋움체 Light" panose="00000300000000000000" pitchFamily="2" charset="-127"/>
                        </a:rPr>
                        <a:t>에서 </a:t>
                      </a:r>
                      <a:r>
                        <a:rPr lang="en-US" altLang="ko-KR" spc="-150" dirty="0">
                          <a:solidFill>
                            <a:schemeClr val="tx1"/>
                          </a:solidFill>
                          <a:latin typeface="KoPub돋움체 Light" panose="00000300000000000000" pitchFamily="2" charset="-127"/>
                          <a:ea typeface="KoPub돋움체 Light" panose="00000300000000000000" pitchFamily="2" charset="-127"/>
                        </a:rPr>
                        <a:t>3~5</a:t>
                      </a:r>
                      <a:r>
                        <a:rPr lang="ko-KR" altLang="en-US" spc="-150" dirty="0">
                          <a:solidFill>
                            <a:schemeClr val="tx1"/>
                          </a:solidFill>
                          <a:latin typeface="KoPub돋움체 Light" panose="00000300000000000000" pitchFamily="2" charset="-127"/>
                          <a:ea typeface="KoPub돋움체 Light" panose="00000300000000000000" pitchFamily="2" charset="-127"/>
                        </a:rPr>
                        <a:t>일 발효 후  총 사료 </a:t>
                      </a:r>
                    </a:p>
                  </a:txBody>
                  <a:tcPr anchor="ctr">
                    <a:solidFill>
                      <a:srgbClr val="135063"/>
                    </a:solidFill>
                  </a:tcPr>
                </a:tc>
                <a:tc vMerge="1">
                  <a:txBody>
                    <a:bodyPr/>
                    <a:lstStyle/>
                    <a:p>
                      <a:pPr latinLnBrk="1"/>
                      <a:endParaRPr lang="ko-KR" altLang="en-US" dirty="0">
                        <a:solidFill>
                          <a:schemeClr val="tx1"/>
                        </a:solidFill>
                        <a:ea typeface="KoPub바탕체 Light" panose="00000300000000000000" pitchFamily="2" charset="-127"/>
                      </a:endParaRPr>
                    </a:p>
                  </a:txBody>
                  <a:tcPr anchor="ctr">
                    <a:solidFill>
                      <a:srgbClr val="135063"/>
                    </a:solidFill>
                  </a:tcPr>
                </a:tc>
                <a:extLst>
                  <a:ext uri="{0D108BD9-81ED-4DB2-BD59-A6C34878D82A}">
                    <a16:rowId xmlns:a16="http://schemas.microsoft.com/office/drawing/2014/main" val="2611104350"/>
                  </a:ext>
                </a:extLst>
              </a:tr>
              <a:tr h="527053">
                <a:tc rowSpan="3">
                  <a:txBody>
                    <a:bodyPr/>
                    <a:lstStyle/>
                    <a:p>
                      <a:pPr algn="ctr" latinLnBrk="1"/>
                      <a:r>
                        <a:rPr lang="ko-KR" altLang="en-US" spc="-150" dirty="0">
                          <a:solidFill>
                            <a:schemeClr val="tx1"/>
                          </a:solidFill>
                          <a:latin typeface="KoPub돋움체 Light" panose="00000300000000000000" pitchFamily="2" charset="-127"/>
                          <a:ea typeface="KoPub돋움체 Light" panose="00000300000000000000" pitchFamily="2" charset="-127"/>
                        </a:rPr>
                        <a:t>유산균</a:t>
                      </a:r>
                    </a:p>
                  </a:txBody>
                  <a:tcPr anchor="ctr">
                    <a:solidFill>
                      <a:srgbClr val="135063"/>
                    </a:solidFill>
                  </a:tcPr>
                </a:tc>
                <a:tc rowSpan="3">
                  <a:txBody>
                    <a:bodyPr/>
                    <a:lstStyle/>
                    <a:p>
                      <a:pPr algn="ctr" latinLnBrk="1"/>
                      <a:r>
                        <a:rPr lang="ko-KR" altLang="en-US" spc="-150" dirty="0" err="1">
                          <a:solidFill>
                            <a:schemeClr val="tx1"/>
                          </a:solidFill>
                          <a:latin typeface="KoPub돋움체 Light" panose="00000300000000000000" pitchFamily="2" charset="-127"/>
                          <a:ea typeface="KoPub돋움체 Light" panose="00000300000000000000" pitchFamily="2" charset="-127"/>
                        </a:rPr>
                        <a:t>엔실리지</a:t>
                      </a:r>
                      <a:r>
                        <a:rPr lang="ko-KR" altLang="en-US" spc="-150" dirty="0">
                          <a:solidFill>
                            <a:schemeClr val="tx1"/>
                          </a:solidFill>
                          <a:latin typeface="KoPub돋움체 Light" panose="00000300000000000000" pitchFamily="2" charset="-127"/>
                          <a:ea typeface="KoPub돋움체 Light" panose="00000300000000000000" pitchFamily="2" charset="-127"/>
                        </a:rPr>
                        <a:t> 제조</a:t>
                      </a:r>
                    </a:p>
                  </a:txBody>
                  <a:tcPr anchor="ctr">
                    <a:solidFill>
                      <a:srgbClr val="135063"/>
                    </a:solidFill>
                  </a:tcPr>
                </a:tc>
                <a:tc>
                  <a:txBody>
                    <a:bodyPr/>
                    <a:lstStyle/>
                    <a:p>
                      <a:pPr latinLnBrk="1"/>
                      <a:r>
                        <a:rPr lang="ko-KR" altLang="en-US" spc="-150" dirty="0">
                          <a:solidFill>
                            <a:schemeClr val="tx1"/>
                          </a:solidFill>
                          <a:latin typeface="KoPub돋움체 Light" panose="00000300000000000000" pitchFamily="2" charset="-127"/>
                          <a:ea typeface="KoPub돋움체 Light" panose="00000300000000000000" pitchFamily="2" charset="-127"/>
                        </a:rPr>
                        <a:t>유산균 </a:t>
                      </a:r>
                      <a:r>
                        <a:rPr lang="en-US" altLang="ko-KR" spc="-150" dirty="0">
                          <a:solidFill>
                            <a:schemeClr val="tx1"/>
                          </a:solidFill>
                          <a:latin typeface="KoPub돋움체 Light" panose="00000300000000000000" pitchFamily="2" charset="-127"/>
                          <a:ea typeface="KoPub돋움체 Light" panose="00000300000000000000" pitchFamily="2" charset="-127"/>
                        </a:rPr>
                        <a:t>+ </a:t>
                      </a:r>
                      <a:r>
                        <a:rPr lang="ko-KR" altLang="en-US" spc="-150" dirty="0">
                          <a:solidFill>
                            <a:schemeClr val="tx1"/>
                          </a:solidFill>
                          <a:latin typeface="KoPub돋움체 Light" panose="00000300000000000000" pitchFamily="2" charset="-127"/>
                          <a:ea typeface="KoPub돋움체 Light" panose="00000300000000000000" pitchFamily="2" charset="-127"/>
                        </a:rPr>
                        <a:t>물 </a:t>
                      </a:r>
                      <a:r>
                        <a:rPr lang="en-US" altLang="ko-KR" spc="-150" dirty="0">
                          <a:solidFill>
                            <a:schemeClr val="tx1"/>
                          </a:solidFill>
                          <a:latin typeface="KoPub돋움체 Light" panose="00000300000000000000" pitchFamily="2" charset="-127"/>
                          <a:ea typeface="KoPub돋움체 Light" panose="00000300000000000000" pitchFamily="2" charset="-127"/>
                        </a:rPr>
                        <a:t>5</a:t>
                      </a:r>
                      <a:r>
                        <a:rPr lang="ko-KR" altLang="en-US" spc="-150" dirty="0">
                          <a:solidFill>
                            <a:schemeClr val="tx1"/>
                          </a:solidFill>
                          <a:latin typeface="KoPub돋움체 Light" panose="00000300000000000000" pitchFamily="2" charset="-127"/>
                          <a:ea typeface="KoPub돋움체 Light" panose="00000300000000000000" pitchFamily="2" charset="-127"/>
                        </a:rPr>
                        <a:t>배 희석</a:t>
                      </a:r>
                    </a:p>
                  </a:txBody>
                  <a:tcPr anchor="ctr">
                    <a:solidFill>
                      <a:srgbClr val="135063"/>
                    </a:solidFill>
                  </a:tcPr>
                </a:tc>
                <a:tc rowSpan="3">
                  <a:txBody>
                    <a:bodyPr/>
                    <a:lstStyle/>
                    <a:p>
                      <a:pPr algn="ctr" latinLnBrk="1"/>
                      <a:r>
                        <a:rPr lang="ko-KR" altLang="en-US" spc="-300" dirty="0" err="1">
                          <a:solidFill>
                            <a:schemeClr val="tx1"/>
                          </a:solidFill>
                          <a:latin typeface="KoPub돋움체 Light" panose="00000300000000000000" pitchFamily="2" charset="-127"/>
                          <a:ea typeface="KoPub돋움체 Light" panose="00000300000000000000" pitchFamily="2" charset="-127"/>
                        </a:rPr>
                        <a:t>엔실리지</a:t>
                      </a:r>
                      <a:r>
                        <a:rPr lang="ko-KR" altLang="en-US" spc="-300" dirty="0">
                          <a:solidFill>
                            <a:schemeClr val="tx1"/>
                          </a:solidFill>
                          <a:latin typeface="KoPub돋움체 Light" panose="00000300000000000000" pitchFamily="2" charset="-127"/>
                          <a:ea typeface="KoPub돋움체 Light" panose="00000300000000000000" pitchFamily="2" charset="-127"/>
                        </a:rPr>
                        <a:t> 품질 향상</a:t>
                      </a:r>
                      <a:endParaRPr lang="en-US" altLang="ko-KR" spc="-300" dirty="0">
                        <a:solidFill>
                          <a:schemeClr val="tx1"/>
                        </a:solidFill>
                        <a:latin typeface="KoPub돋움체 Light" panose="00000300000000000000" pitchFamily="2" charset="-127"/>
                        <a:ea typeface="KoPub돋움체 Light" panose="00000300000000000000" pitchFamily="2" charset="-127"/>
                      </a:endParaRPr>
                    </a:p>
                    <a:p>
                      <a:pPr algn="ctr" latinLnBrk="1"/>
                      <a:r>
                        <a:rPr lang="ko-KR" altLang="en-US" spc="-300" dirty="0">
                          <a:solidFill>
                            <a:schemeClr val="tx1"/>
                          </a:solidFill>
                          <a:latin typeface="KoPub돋움체 Light" panose="00000300000000000000" pitchFamily="2" charset="-127"/>
                          <a:ea typeface="KoPub돋움체 Light" panose="00000300000000000000" pitchFamily="2" charset="-127"/>
                        </a:rPr>
                        <a:t>가축사료효율 증대</a:t>
                      </a:r>
                    </a:p>
                  </a:txBody>
                  <a:tcPr anchor="ctr">
                    <a:solidFill>
                      <a:srgbClr val="135063"/>
                    </a:solidFill>
                  </a:tcPr>
                </a:tc>
                <a:extLst>
                  <a:ext uri="{0D108BD9-81ED-4DB2-BD59-A6C34878D82A}">
                    <a16:rowId xmlns:a16="http://schemas.microsoft.com/office/drawing/2014/main" val="2129164992"/>
                  </a:ext>
                </a:extLst>
              </a:tr>
              <a:tr h="527053">
                <a:tc vMerge="1">
                  <a:txBody>
                    <a:bodyPr/>
                    <a:lstStyle/>
                    <a:p>
                      <a:pPr latinLnBrk="1"/>
                      <a:endParaRPr lang="ko-KR" altLang="en-US" dirty="0">
                        <a:solidFill>
                          <a:schemeClr val="tx1"/>
                        </a:solidFill>
                        <a:ea typeface="KoPub바탕체 Light" panose="00000300000000000000" pitchFamily="2" charset="-127"/>
                      </a:endParaRPr>
                    </a:p>
                  </a:txBody>
                  <a:tcPr anchor="ctr">
                    <a:solidFill>
                      <a:srgbClr val="135063"/>
                    </a:solidFill>
                  </a:tcPr>
                </a:tc>
                <a:tc vMerge="1">
                  <a:txBody>
                    <a:bodyPr/>
                    <a:lstStyle/>
                    <a:p>
                      <a:pPr latinLnBrk="1"/>
                      <a:endParaRPr lang="ko-KR" altLang="en-US" dirty="0">
                        <a:solidFill>
                          <a:schemeClr val="tx1"/>
                        </a:solidFill>
                        <a:ea typeface="KoPub바탕체 Light" panose="00000300000000000000" pitchFamily="2" charset="-127"/>
                      </a:endParaRPr>
                    </a:p>
                  </a:txBody>
                  <a:tcPr anchor="ctr">
                    <a:solidFill>
                      <a:srgbClr val="135063"/>
                    </a:solidFill>
                  </a:tcPr>
                </a:tc>
                <a:tc>
                  <a:txBody>
                    <a:bodyPr/>
                    <a:lstStyle/>
                    <a:p>
                      <a:pPr latinLnBrk="1"/>
                      <a:r>
                        <a:rPr lang="en-US" altLang="ko-KR" spc="-150" dirty="0">
                          <a:solidFill>
                            <a:schemeClr val="tx1"/>
                          </a:solidFill>
                          <a:latin typeface="KoPub돋움체 Light" panose="00000300000000000000" pitchFamily="2" charset="-127"/>
                          <a:ea typeface="KoPub돋움체 Light" panose="00000300000000000000" pitchFamily="2" charset="-127"/>
                        </a:rPr>
                        <a:t> → </a:t>
                      </a:r>
                      <a:r>
                        <a:rPr lang="ko-KR" altLang="en-US" spc="-150" dirty="0" err="1">
                          <a:solidFill>
                            <a:schemeClr val="tx1"/>
                          </a:solidFill>
                          <a:latin typeface="KoPub돋움체 Light" panose="00000300000000000000" pitchFamily="2" charset="-127"/>
                          <a:ea typeface="KoPub돋움체 Light" panose="00000300000000000000" pitchFamily="2" charset="-127"/>
                        </a:rPr>
                        <a:t>대형곤포</a:t>
                      </a:r>
                      <a:r>
                        <a:rPr lang="ko-KR" altLang="en-US" spc="-150" dirty="0">
                          <a:solidFill>
                            <a:schemeClr val="tx1"/>
                          </a:solidFill>
                          <a:latin typeface="KoPub돋움체 Light" panose="00000300000000000000" pitchFamily="2" charset="-127"/>
                          <a:ea typeface="KoPub돋움체 Light" panose="00000300000000000000" pitchFamily="2" charset="-127"/>
                        </a:rPr>
                        <a:t> </a:t>
                      </a:r>
                      <a:r>
                        <a:rPr lang="en-US" altLang="ko-KR" spc="-150" dirty="0">
                          <a:solidFill>
                            <a:schemeClr val="tx1"/>
                          </a:solidFill>
                          <a:latin typeface="KoPub돋움체 Light" panose="00000300000000000000" pitchFamily="2" charset="-127"/>
                          <a:ea typeface="KoPub돋움체 Light" panose="00000300000000000000" pitchFamily="2" charset="-127"/>
                        </a:rPr>
                        <a:t>: 1</a:t>
                      </a:r>
                      <a:r>
                        <a:rPr lang="ko-KR" altLang="en-US" spc="-150" dirty="0" err="1">
                          <a:solidFill>
                            <a:schemeClr val="tx1"/>
                          </a:solidFill>
                          <a:latin typeface="KoPub돋움체 Light" panose="00000300000000000000" pitchFamily="2" charset="-127"/>
                          <a:ea typeface="KoPub돋움체 Light" panose="00000300000000000000" pitchFamily="2" charset="-127"/>
                        </a:rPr>
                        <a:t>롤당</a:t>
                      </a:r>
                      <a:r>
                        <a:rPr lang="ko-KR" altLang="en-US" spc="-150" dirty="0">
                          <a:solidFill>
                            <a:schemeClr val="tx1"/>
                          </a:solidFill>
                          <a:latin typeface="KoPub돋움체 Light" panose="00000300000000000000" pitchFamily="2" charset="-127"/>
                          <a:ea typeface="KoPub돋움체 Light" panose="00000300000000000000" pitchFamily="2" charset="-127"/>
                        </a:rPr>
                        <a:t> </a:t>
                      </a:r>
                      <a:r>
                        <a:rPr lang="en-US" altLang="ko-KR" spc="-150" dirty="0">
                          <a:solidFill>
                            <a:schemeClr val="tx1"/>
                          </a:solidFill>
                          <a:latin typeface="KoPub돋움체 Light" panose="00000300000000000000" pitchFamily="2" charset="-127"/>
                          <a:ea typeface="KoPub돋움체 Light" panose="00000300000000000000" pitchFamily="2" charset="-127"/>
                        </a:rPr>
                        <a:t>1L </a:t>
                      </a:r>
                      <a:r>
                        <a:rPr lang="ko-KR" altLang="en-US" spc="-150" dirty="0">
                          <a:solidFill>
                            <a:schemeClr val="tx1"/>
                          </a:solidFill>
                          <a:latin typeface="KoPub돋움체 Light" panose="00000300000000000000" pitchFamily="2" charset="-127"/>
                          <a:ea typeface="KoPub돋움체 Light" panose="00000300000000000000" pitchFamily="2" charset="-127"/>
                        </a:rPr>
                        <a:t>첨가</a:t>
                      </a:r>
                    </a:p>
                  </a:txBody>
                  <a:tcPr anchor="ctr">
                    <a:solidFill>
                      <a:srgbClr val="135063"/>
                    </a:solidFill>
                  </a:tcPr>
                </a:tc>
                <a:tc vMerge="1">
                  <a:txBody>
                    <a:bodyPr/>
                    <a:lstStyle/>
                    <a:p>
                      <a:pPr latinLnBrk="1"/>
                      <a:endParaRPr lang="ko-KR" altLang="en-US" dirty="0">
                        <a:solidFill>
                          <a:schemeClr val="tx1"/>
                        </a:solidFill>
                        <a:ea typeface="KoPub바탕체 Light" panose="00000300000000000000" pitchFamily="2" charset="-127"/>
                      </a:endParaRPr>
                    </a:p>
                  </a:txBody>
                  <a:tcPr anchor="ctr">
                    <a:solidFill>
                      <a:srgbClr val="135063"/>
                    </a:solidFill>
                  </a:tcPr>
                </a:tc>
                <a:extLst>
                  <a:ext uri="{0D108BD9-81ED-4DB2-BD59-A6C34878D82A}">
                    <a16:rowId xmlns:a16="http://schemas.microsoft.com/office/drawing/2014/main" val="3651535100"/>
                  </a:ext>
                </a:extLst>
              </a:tr>
              <a:tr h="527053">
                <a:tc vMerge="1">
                  <a:txBody>
                    <a:bodyPr/>
                    <a:lstStyle/>
                    <a:p>
                      <a:pPr latinLnBrk="1"/>
                      <a:endParaRPr lang="ko-KR" altLang="en-US" dirty="0">
                        <a:solidFill>
                          <a:schemeClr val="tx1"/>
                        </a:solidFill>
                        <a:ea typeface="KoPub바탕체 Light" panose="00000300000000000000" pitchFamily="2" charset="-127"/>
                      </a:endParaRPr>
                    </a:p>
                  </a:txBody>
                  <a:tcPr anchor="ctr">
                    <a:solidFill>
                      <a:srgbClr val="135063"/>
                    </a:solidFill>
                  </a:tcPr>
                </a:tc>
                <a:tc vMerge="1">
                  <a:txBody>
                    <a:bodyPr/>
                    <a:lstStyle/>
                    <a:p>
                      <a:pPr latinLnBrk="1"/>
                      <a:endParaRPr lang="ko-KR" altLang="en-US" dirty="0">
                        <a:solidFill>
                          <a:schemeClr val="tx1"/>
                        </a:solidFill>
                        <a:ea typeface="KoPub바탕체 Light" panose="00000300000000000000" pitchFamily="2" charset="-127"/>
                      </a:endParaRPr>
                    </a:p>
                  </a:txBody>
                  <a:tcPr anchor="ctr">
                    <a:solidFill>
                      <a:srgbClr val="135063"/>
                    </a:solidFill>
                  </a:tcPr>
                </a:tc>
                <a:tc>
                  <a:txBody>
                    <a:bodyPr/>
                    <a:lstStyle/>
                    <a:p>
                      <a:pPr latinLnBrk="1"/>
                      <a:r>
                        <a:rPr lang="en-US" altLang="ko-KR" spc="-150" dirty="0">
                          <a:solidFill>
                            <a:schemeClr val="tx1"/>
                          </a:solidFill>
                          <a:latin typeface="KoPub돋움체 Light" panose="00000300000000000000" pitchFamily="2" charset="-127"/>
                          <a:ea typeface="KoPub돋움체 Light" panose="00000300000000000000" pitchFamily="2" charset="-127"/>
                        </a:rPr>
                        <a:t> →</a:t>
                      </a:r>
                      <a:r>
                        <a:rPr lang="en-US" altLang="ko-KR" spc="-150" baseline="0" dirty="0">
                          <a:solidFill>
                            <a:schemeClr val="tx1"/>
                          </a:solidFill>
                          <a:latin typeface="KoPub돋움체 Light" panose="00000300000000000000" pitchFamily="2" charset="-127"/>
                          <a:ea typeface="KoPub돋움체 Light" panose="00000300000000000000" pitchFamily="2" charset="-127"/>
                        </a:rPr>
                        <a:t> </a:t>
                      </a:r>
                      <a:r>
                        <a:rPr lang="ko-KR" altLang="en-US" spc="-150" baseline="0" dirty="0" err="1">
                          <a:solidFill>
                            <a:schemeClr val="tx1"/>
                          </a:solidFill>
                          <a:latin typeface="KoPub돋움체 Light" panose="00000300000000000000" pitchFamily="2" charset="-127"/>
                          <a:ea typeface="KoPub돋움체 Light" panose="00000300000000000000" pitchFamily="2" charset="-127"/>
                        </a:rPr>
                        <a:t>소형곤포</a:t>
                      </a:r>
                      <a:r>
                        <a:rPr lang="ko-KR" altLang="en-US" spc="-150" baseline="0" dirty="0">
                          <a:solidFill>
                            <a:schemeClr val="tx1"/>
                          </a:solidFill>
                          <a:latin typeface="KoPub돋움체 Light" panose="00000300000000000000" pitchFamily="2" charset="-127"/>
                          <a:ea typeface="KoPub돋움체 Light" panose="00000300000000000000" pitchFamily="2" charset="-127"/>
                        </a:rPr>
                        <a:t> </a:t>
                      </a:r>
                      <a:r>
                        <a:rPr lang="en-US" altLang="ko-KR" spc="-150" baseline="0" dirty="0">
                          <a:solidFill>
                            <a:schemeClr val="tx1"/>
                          </a:solidFill>
                          <a:latin typeface="KoPub돋움체 Light" panose="00000300000000000000" pitchFamily="2" charset="-127"/>
                          <a:ea typeface="KoPub돋움체 Light" panose="00000300000000000000" pitchFamily="2" charset="-127"/>
                        </a:rPr>
                        <a:t>: 1</a:t>
                      </a:r>
                      <a:r>
                        <a:rPr lang="ko-KR" altLang="en-US" spc="-150" baseline="0" dirty="0" err="1">
                          <a:solidFill>
                            <a:schemeClr val="tx1"/>
                          </a:solidFill>
                          <a:latin typeface="KoPub돋움체 Light" panose="00000300000000000000" pitchFamily="2" charset="-127"/>
                          <a:ea typeface="KoPub돋움체 Light" panose="00000300000000000000" pitchFamily="2" charset="-127"/>
                        </a:rPr>
                        <a:t>롤당</a:t>
                      </a:r>
                      <a:r>
                        <a:rPr lang="ko-KR" altLang="en-US" spc="-150" baseline="0" dirty="0">
                          <a:solidFill>
                            <a:schemeClr val="tx1"/>
                          </a:solidFill>
                          <a:latin typeface="KoPub돋움체 Light" panose="00000300000000000000" pitchFamily="2" charset="-127"/>
                          <a:ea typeface="KoPub돋움체 Light" panose="00000300000000000000" pitchFamily="2" charset="-127"/>
                        </a:rPr>
                        <a:t> </a:t>
                      </a:r>
                      <a:r>
                        <a:rPr lang="en-US" altLang="ko-KR" spc="-150" baseline="0" dirty="0">
                          <a:solidFill>
                            <a:schemeClr val="tx1"/>
                          </a:solidFill>
                          <a:latin typeface="KoPub돋움체 Light" panose="00000300000000000000" pitchFamily="2" charset="-127"/>
                          <a:ea typeface="KoPub돋움체 Light" panose="00000300000000000000" pitchFamily="2" charset="-127"/>
                        </a:rPr>
                        <a:t>350~500</a:t>
                      </a:r>
                      <a:endParaRPr lang="ko-KR" altLang="en-US" spc="-150" dirty="0">
                        <a:solidFill>
                          <a:schemeClr val="tx1"/>
                        </a:solidFill>
                        <a:latin typeface="KoPub돋움체 Light" panose="00000300000000000000" pitchFamily="2" charset="-127"/>
                        <a:ea typeface="KoPub돋움체 Light" panose="00000300000000000000" pitchFamily="2" charset="-127"/>
                      </a:endParaRPr>
                    </a:p>
                  </a:txBody>
                  <a:tcPr anchor="ctr">
                    <a:solidFill>
                      <a:srgbClr val="135063"/>
                    </a:solidFill>
                  </a:tcPr>
                </a:tc>
                <a:tc vMerge="1">
                  <a:txBody>
                    <a:bodyPr/>
                    <a:lstStyle/>
                    <a:p>
                      <a:pPr latinLnBrk="1"/>
                      <a:endParaRPr lang="ko-KR" altLang="en-US" dirty="0">
                        <a:solidFill>
                          <a:schemeClr val="tx1"/>
                        </a:solidFill>
                        <a:ea typeface="KoPub바탕체 Light" panose="00000300000000000000" pitchFamily="2" charset="-127"/>
                      </a:endParaRPr>
                    </a:p>
                  </a:txBody>
                  <a:tcPr anchor="ctr">
                    <a:solidFill>
                      <a:srgbClr val="135063"/>
                    </a:solidFill>
                  </a:tcPr>
                </a:tc>
                <a:extLst>
                  <a:ext uri="{0D108BD9-81ED-4DB2-BD59-A6C34878D82A}">
                    <a16:rowId xmlns:a16="http://schemas.microsoft.com/office/drawing/2014/main" val="2787097790"/>
                  </a:ext>
                </a:extLst>
              </a:tr>
            </a:tbl>
          </a:graphicData>
        </a:graphic>
      </p:graphicFrame>
    </p:spTree>
    <p:extLst>
      <p:ext uri="{BB962C8B-B14F-4D97-AF65-F5344CB8AC3E}">
        <p14:creationId xmlns:p14="http://schemas.microsoft.com/office/powerpoint/2010/main" val="22376416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미생물 희석 방법</a:t>
            </a:r>
          </a:p>
        </p:txBody>
      </p:sp>
      <p:sp>
        <p:nvSpPr>
          <p:cNvPr id="3" name="내용 개체 틀 2"/>
          <p:cNvSpPr>
            <a:spLocks noGrp="1"/>
          </p:cNvSpPr>
          <p:nvPr>
            <p:ph idx="1"/>
          </p:nvPr>
        </p:nvSpPr>
        <p:spPr>
          <a:xfrm>
            <a:off x="615779" y="1221445"/>
            <a:ext cx="5527326" cy="467312"/>
          </a:xfrm>
        </p:spPr>
        <p:txBody>
          <a:bodyPr>
            <a:noAutofit/>
          </a:bodyPr>
          <a:lstStyle/>
          <a:p>
            <a:pPr marL="0" indent="0">
              <a:buNone/>
            </a:pPr>
            <a:r>
              <a:rPr lang="ko-KR" altLang="en-US" sz="2800" dirty="0">
                <a:solidFill>
                  <a:srgbClr val="FF0000"/>
                </a:solidFill>
                <a:effectLst>
                  <a:outerShdw blurRad="38100" dist="38100" dir="2700000" algn="tl">
                    <a:srgbClr val="000000">
                      <a:alpha val="43137"/>
                    </a:srgbClr>
                  </a:outerShdw>
                </a:effectLst>
              </a:rPr>
              <a:t> </a:t>
            </a:r>
            <a:r>
              <a:rPr lang="ko-KR" altLang="en-US" sz="2800" dirty="0" err="1">
                <a:solidFill>
                  <a:srgbClr val="FF0000"/>
                </a:solidFill>
                <a:effectLst>
                  <a:outerShdw blurRad="38100" dist="38100" dir="2700000" algn="tl">
                    <a:srgbClr val="000000">
                      <a:alpha val="43137"/>
                    </a:srgbClr>
                  </a:outerShdw>
                </a:effectLst>
              </a:rPr>
              <a:t>희석수</a:t>
            </a:r>
            <a:r>
              <a:rPr lang="ko-KR" altLang="en-US" sz="2800" dirty="0">
                <a:solidFill>
                  <a:srgbClr val="FF0000"/>
                </a:solidFill>
                <a:effectLst>
                  <a:outerShdw blurRad="38100" dist="38100" dir="2700000" algn="tl">
                    <a:srgbClr val="000000">
                      <a:alpha val="43137"/>
                    </a:srgbClr>
                  </a:outerShdw>
                </a:effectLst>
              </a:rPr>
              <a:t> 양</a:t>
            </a:r>
            <a:r>
              <a:rPr lang="en-US" altLang="ko-KR" sz="2800" dirty="0">
                <a:solidFill>
                  <a:srgbClr val="FF0000"/>
                </a:solidFill>
                <a:effectLst>
                  <a:outerShdw blurRad="38100" dist="38100" dir="2700000" algn="tl">
                    <a:srgbClr val="000000">
                      <a:alpha val="43137"/>
                    </a:srgbClr>
                  </a:outerShdw>
                </a:effectLst>
              </a:rPr>
              <a:t>= </a:t>
            </a:r>
            <a:r>
              <a:rPr lang="ko-KR" altLang="en-US" sz="2800" dirty="0" err="1">
                <a:solidFill>
                  <a:srgbClr val="FF0000"/>
                </a:solidFill>
                <a:effectLst>
                  <a:outerShdw blurRad="38100" dist="38100" dir="2700000" algn="tl">
                    <a:srgbClr val="000000">
                      <a:alpha val="43137"/>
                    </a:srgbClr>
                  </a:outerShdw>
                </a:effectLst>
              </a:rPr>
              <a:t>미생물량</a:t>
            </a:r>
            <a:r>
              <a:rPr lang="ko-KR" altLang="en-US" sz="2800" dirty="0">
                <a:solidFill>
                  <a:srgbClr val="FF0000"/>
                </a:solidFill>
                <a:effectLst>
                  <a:outerShdw blurRad="38100" dist="38100" dir="2700000" algn="tl">
                    <a:srgbClr val="000000">
                      <a:alpha val="43137"/>
                    </a:srgbClr>
                  </a:outerShdw>
                </a:effectLst>
              </a:rPr>
              <a:t> </a:t>
            </a:r>
            <a:r>
              <a:rPr lang="en-US" altLang="ko-KR" sz="2800" dirty="0">
                <a:solidFill>
                  <a:srgbClr val="FF0000"/>
                </a:solidFill>
                <a:effectLst>
                  <a:outerShdw blurRad="38100" dist="38100" dir="2700000" algn="tl">
                    <a:srgbClr val="000000">
                      <a:alpha val="43137"/>
                    </a:srgbClr>
                  </a:outerShdw>
                </a:effectLst>
              </a:rPr>
              <a:t>ⅹ</a:t>
            </a:r>
            <a:r>
              <a:rPr lang="ko-KR" altLang="en-US" sz="2800" dirty="0">
                <a:solidFill>
                  <a:srgbClr val="FF0000"/>
                </a:solidFill>
                <a:effectLst>
                  <a:outerShdw blurRad="38100" dist="38100" dir="2700000" algn="tl">
                    <a:srgbClr val="000000">
                      <a:alpha val="43137"/>
                    </a:srgbClr>
                  </a:outerShdw>
                </a:effectLst>
              </a:rPr>
              <a:t>배수</a:t>
            </a:r>
          </a:p>
        </p:txBody>
      </p:sp>
      <p:cxnSp>
        <p:nvCxnSpPr>
          <p:cNvPr id="15" name="직선 연결선 14"/>
          <p:cNvCxnSpPr/>
          <p:nvPr/>
        </p:nvCxnSpPr>
        <p:spPr>
          <a:xfrm>
            <a:off x="615142" y="1213658"/>
            <a:ext cx="8313" cy="482138"/>
          </a:xfrm>
          <a:prstGeom prst="line">
            <a:avLst/>
          </a:prstGeom>
          <a:ln w="57150">
            <a:solidFill>
              <a:srgbClr val="135063"/>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6335" y="1956558"/>
            <a:ext cx="10341032" cy="461665"/>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p:spPr>
        <p:txBody>
          <a:bodyPr wrap="square" rtlCol="0">
            <a:spAutoFit/>
          </a:bodyPr>
          <a:lstStyle/>
          <a:p>
            <a:r>
              <a:rPr lang="ko-KR" altLang="en-US" sz="2000" dirty="0">
                <a:latin typeface="경기천년바탕 Bold" panose="02020803020101020101" pitchFamily="18" charset="-127"/>
                <a:ea typeface="경기천년바탕 Bold" panose="02020803020101020101" pitchFamily="18" charset="-127"/>
              </a:rPr>
              <a:t>예</a:t>
            </a:r>
            <a:r>
              <a:rPr lang="en-US" altLang="ko-KR" sz="2000" dirty="0">
                <a:latin typeface="경기천년바탕 Bold" panose="02020803020101020101" pitchFamily="18" charset="-127"/>
                <a:ea typeface="경기천년바탕 Bold" panose="02020803020101020101" pitchFamily="18" charset="-127"/>
              </a:rPr>
              <a:t>) </a:t>
            </a:r>
            <a:r>
              <a:rPr lang="ko-KR" altLang="en-US" sz="2000" dirty="0">
                <a:latin typeface="경기천년바탕 Bold" panose="02020803020101020101" pitchFamily="18" charset="-127"/>
                <a:ea typeface="경기천년바탕 Bold" panose="02020803020101020101" pitchFamily="18" charset="-127"/>
              </a:rPr>
              <a:t>미생물 </a:t>
            </a:r>
            <a:r>
              <a:rPr lang="en-US" altLang="ko-KR" sz="2000" dirty="0">
                <a:latin typeface="경기천년바탕 Bold" panose="02020803020101020101" pitchFamily="18" charset="-127"/>
                <a:ea typeface="경기천년바탕 Bold" panose="02020803020101020101" pitchFamily="18" charset="-127"/>
              </a:rPr>
              <a:t>100</a:t>
            </a:r>
            <a:r>
              <a:rPr lang="ko-KR" altLang="en-US" sz="2000" dirty="0">
                <a:latin typeface="경기천년바탕 Bold" panose="02020803020101020101" pitchFamily="18" charset="-127"/>
                <a:ea typeface="경기천년바탕 Bold" panose="02020803020101020101" pitchFamily="18" charset="-127"/>
              </a:rPr>
              <a:t>배  희석하여 사용하기              </a:t>
            </a:r>
            <a:r>
              <a:rPr lang="ko-KR" altLang="en-US" sz="2400" dirty="0">
                <a:latin typeface="경기천년바탕 Bold" panose="02020803020101020101" pitchFamily="18" charset="-127"/>
                <a:ea typeface="경기천년바탕 Bold" panose="02020803020101020101" pitchFamily="18" charset="-127"/>
              </a:rPr>
              <a:t>물 </a:t>
            </a:r>
            <a:r>
              <a:rPr lang="en-US" altLang="ko-KR" sz="2400" dirty="0">
                <a:latin typeface="경기천년바탕 Bold" panose="02020803020101020101" pitchFamily="18" charset="-127"/>
                <a:ea typeface="경기천년바탕 Bold" panose="02020803020101020101" pitchFamily="18" charset="-127"/>
              </a:rPr>
              <a:t>500 L (25</a:t>
            </a:r>
            <a:r>
              <a:rPr lang="ko-KR" altLang="en-US" sz="2400" dirty="0">
                <a:latin typeface="경기천년바탕 Bold" panose="02020803020101020101" pitchFamily="18" charset="-127"/>
                <a:ea typeface="경기천년바탕 Bold" panose="02020803020101020101" pitchFamily="18" charset="-127"/>
              </a:rPr>
              <a:t>말</a:t>
            </a:r>
            <a:r>
              <a:rPr lang="en-US" altLang="ko-KR" sz="2400" dirty="0">
                <a:latin typeface="경기천년바탕 Bold" panose="02020803020101020101" pitchFamily="18" charset="-127"/>
                <a:ea typeface="경기천년바탕 Bold" panose="02020803020101020101" pitchFamily="18" charset="-127"/>
              </a:rPr>
              <a:t>) = </a:t>
            </a:r>
            <a:r>
              <a:rPr lang="ko-KR" altLang="en-US" sz="2400" dirty="0">
                <a:latin typeface="경기천년바탕 Bold" panose="02020803020101020101" pitchFamily="18" charset="-127"/>
                <a:ea typeface="경기천년바탕 Bold" panose="02020803020101020101" pitchFamily="18" charset="-127"/>
              </a:rPr>
              <a:t>미생물</a:t>
            </a:r>
            <a:r>
              <a:rPr lang="en-US" altLang="ko-KR" sz="2400" dirty="0">
                <a:latin typeface="경기천년바탕 Bold" panose="02020803020101020101" pitchFamily="18" charset="-127"/>
                <a:ea typeface="경기천년바탕 Bold" panose="02020803020101020101" pitchFamily="18" charset="-127"/>
              </a:rPr>
              <a:t>5L ⅹ 100</a:t>
            </a:r>
            <a:r>
              <a:rPr lang="ko-KR" altLang="en-US" sz="2400" dirty="0">
                <a:latin typeface="경기천년바탕 Bold" panose="02020803020101020101" pitchFamily="18" charset="-127"/>
                <a:ea typeface="경기천년바탕 Bold" panose="02020803020101020101" pitchFamily="18" charset="-127"/>
              </a:rPr>
              <a:t>배</a:t>
            </a:r>
            <a:endParaRPr lang="en-US" altLang="ko-KR" sz="2400" dirty="0">
              <a:latin typeface="경기천년바탕 Bold" panose="02020803020101020101" pitchFamily="18" charset="-127"/>
              <a:ea typeface="경기천년바탕 Bold" panose="02020803020101020101" pitchFamily="18" charset="-127"/>
            </a:endParaRPr>
          </a:p>
        </p:txBody>
      </p:sp>
      <p:sp>
        <p:nvSpPr>
          <p:cNvPr id="18" name="오른쪽 화살표 17"/>
          <p:cNvSpPr/>
          <p:nvPr/>
        </p:nvSpPr>
        <p:spPr>
          <a:xfrm>
            <a:off x="5149734" y="2080550"/>
            <a:ext cx="340821" cy="213680"/>
          </a:xfrm>
          <a:prstGeom prst="rightArrow">
            <a:avLst/>
          </a:prstGeom>
          <a:solidFill>
            <a:srgbClr val="9696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21" name="TextBox 20"/>
          <p:cNvSpPr txBox="1"/>
          <p:nvPr/>
        </p:nvSpPr>
        <p:spPr>
          <a:xfrm>
            <a:off x="806334" y="2642628"/>
            <a:ext cx="10341033" cy="461665"/>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p:spPr>
        <p:txBody>
          <a:bodyPr wrap="square" rtlCol="0">
            <a:spAutoFit/>
          </a:bodyPr>
          <a:lstStyle/>
          <a:p>
            <a:r>
              <a:rPr lang="ko-KR" altLang="en-US" sz="2000" dirty="0">
                <a:latin typeface="경기천년바탕 Bold" panose="02020803020101020101" pitchFamily="18" charset="-127"/>
                <a:ea typeface="경기천년바탕 Bold" panose="02020803020101020101" pitchFamily="18" charset="-127"/>
              </a:rPr>
              <a:t>예</a:t>
            </a:r>
            <a:r>
              <a:rPr lang="en-US" altLang="ko-KR" sz="2000" dirty="0">
                <a:latin typeface="경기천년바탕 Bold" panose="02020803020101020101" pitchFamily="18" charset="-127"/>
                <a:ea typeface="경기천년바탕 Bold" panose="02020803020101020101" pitchFamily="18" charset="-127"/>
              </a:rPr>
              <a:t>) </a:t>
            </a:r>
            <a:r>
              <a:rPr lang="ko-KR" altLang="en-US" sz="2000" dirty="0">
                <a:latin typeface="경기천년바탕 Bold" panose="02020803020101020101" pitchFamily="18" charset="-127"/>
                <a:ea typeface="경기천년바탕 Bold" panose="02020803020101020101" pitchFamily="18" charset="-127"/>
              </a:rPr>
              <a:t>미생물 </a:t>
            </a:r>
            <a:r>
              <a:rPr lang="en-US" altLang="ko-KR" sz="2000" dirty="0">
                <a:latin typeface="경기천년바탕 Bold" panose="02020803020101020101" pitchFamily="18" charset="-127"/>
                <a:ea typeface="경기천년바탕 Bold" panose="02020803020101020101" pitchFamily="18" charset="-127"/>
              </a:rPr>
              <a:t>250</a:t>
            </a:r>
            <a:r>
              <a:rPr lang="ko-KR" altLang="en-US" sz="2000" dirty="0">
                <a:latin typeface="경기천년바탕 Bold" panose="02020803020101020101" pitchFamily="18" charset="-127"/>
                <a:ea typeface="경기천년바탕 Bold" panose="02020803020101020101" pitchFamily="18" charset="-127"/>
              </a:rPr>
              <a:t>배  희석하여 사용하기              </a:t>
            </a:r>
            <a:r>
              <a:rPr lang="ko-KR" altLang="en-US" sz="2400" dirty="0">
                <a:latin typeface="경기천년바탕 Bold" panose="02020803020101020101" pitchFamily="18" charset="-127"/>
                <a:ea typeface="경기천년바탕 Bold" panose="02020803020101020101" pitchFamily="18" charset="-127"/>
              </a:rPr>
              <a:t>물 </a:t>
            </a:r>
            <a:r>
              <a:rPr lang="en-US" altLang="ko-KR" sz="2400" dirty="0">
                <a:latin typeface="경기천년바탕 Bold" panose="02020803020101020101" pitchFamily="18" charset="-127"/>
                <a:ea typeface="경기천년바탕 Bold" panose="02020803020101020101" pitchFamily="18" charset="-127"/>
              </a:rPr>
              <a:t>500 L (25</a:t>
            </a:r>
            <a:r>
              <a:rPr lang="ko-KR" altLang="en-US" sz="2400" dirty="0">
                <a:latin typeface="경기천년바탕 Bold" panose="02020803020101020101" pitchFamily="18" charset="-127"/>
                <a:ea typeface="경기천년바탕 Bold" panose="02020803020101020101" pitchFamily="18" charset="-127"/>
              </a:rPr>
              <a:t>말</a:t>
            </a:r>
            <a:r>
              <a:rPr lang="en-US" altLang="ko-KR" sz="2400" dirty="0">
                <a:latin typeface="경기천년바탕 Bold" panose="02020803020101020101" pitchFamily="18" charset="-127"/>
                <a:ea typeface="경기천년바탕 Bold" panose="02020803020101020101" pitchFamily="18" charset="-127"/>
              </a:rPr>
              <a:t>) = </a:t>
            </a:r>
            <a:r>
              <a:rPr lang="ko-KR" altLang="en-US" sz="2400" dirty="0">
                <a:latin typeface="경기천년바탕 Bold" panose="02020803020101020101" pitchFamily="18" charset="-127"/>
                <a:ea typeface="경기천년바탕 Bold" panose="02020803020101020101" pitchFamily="18" charset="-127"/>
              </a:rPr>
              <a:t>미생물</a:t>
            </a:r>
            <a:r>
              <a:rPr lang="en-US" altLang="ko-KR" sz="2400" dirty="0">
                <a:latin typeface="경기천년바탕 Bold" panose="02020803020101020101" pitchFamily="18" charset="-127"/>
                <a:ea typeface="경기천년바탕 Bold" panose="02020803020101020101" pitchFamily="18" charset="-127"/>
              </a:rPr>
              <a:t>2L ⅹ 250</a:t>
            </a:r>
            <a:r>
              <a:rPr lang="ko-KR" altLang="en-US" sz="2400" dirty="0">
                <a:latin typeface="경기천년바탕 Bold" panose="02020803020101020101" pitchFamily="18" charset="-127"/>
                <a:ea typeface="경기천년바탕 Bold" panose="02020803020101020101" pitchFamily="18" charset="-127"/>
              </a:rPr>
              <a:t>배</a:t>
            </a:r>
            <a:endParaRPr lang="en-US" altLang="ko-KR" sz="2400" dirty="0">
              <a:latin typeface="경기천년바탕 Bold" panose="02020803020101020101" pitchFamily="18" charset="-127"/>
              <a:ea typeface="경기천년바탕 Bold" panose="02020803020101020101" pitchFamily="18" charset="-127"/>
            </a:endParaRPr>
          </a:p>
        </p:txBody>
      </p:sp>
      <p:sp>
        <p:nvSpPr>
          <p:cNvPr id="22" name="오른쪽 화살표 21"/>
          <p:cNvSpPr/>
          <p:nvPr/>
        </p:nvSpPr>
        <p:spPr>
          <a:xfrm>
            <a:off x="5149734" y="2823029"/>
            <a:ext cx="340821" cy="213680"/>
          </a:xfrm>
          <a:prstGeom prst="rightArrow">
            <a:avLst/>
          </a:prstGeom>
          <a:solidFill>
            <a:srgbClr val="9696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23" name="TextBox 22"/>
          <p:cNvSpPr txBox="1"/>
          <p:nvPr/>
        </p:nvSpPr>
        <p:spPr>
          <a:xfrm>
            <a:off x="806334" y="3361742"/>
            <a:ext cx="10407534" cy="1754326"/>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p:spPr>
        <p:txBody>
          <a:bodyPr wrap="square" rtlCol="0">
            <a:spAutoFit/>
          </a:bodyPr>
          <a:lstStyle/>
          <a:p>
            <a:pPr>
              <a:lnSpc>
                <a:spcPct val="150000"/>
              </a:lnSpc>
            </a:pPr>
            <a:r>
              <a:rPr lang="ko-KR" altLang="en-US" sz="2000" dirty="0">
                <a:latin typeface="경기천년바탕 Bold" panose="02020803020101020101" pitchFamily="18" charset="-127"/>
                <a:ea typeface="경기천년바탕 Bold" panose="02020803020101020101" pitchFamily="18" charset="-127"/>
              </a:rPr>
              <a:t>예</a:t>
            </a:r>
            <a:r>
              <a:rPr lang="en-US" altLang="ko-KR" sz="2000" dirty="0">
                <a:latin typeface="경기천년바탕 Bold" panose="02020803020101020101" pitchFamily="18" charset="-127"/>
                <a:ea typeface="경기천년바탕 Bold" panose="02020803020101020101" pitchFamily="18" charset="-127"/>
              </a:rPr>
              <a:t>) </a:t>
            </a:r>
            <a:r>
              <a:rPr lang="ko-KR" altLang="en-US" sz="2000" dirty="0">
                <a:latin typeface="경기천년바탕 Bold" panose="02020803020101020101" pitchFamily="18" charset="-127"/>
                <a:ea typeface="경기천년바탕 Bold" panose="02020803020101020101" pitchFamily="18" charset="-127"/>
              </a:rPr>
              <a:t>미생물 </a:t>
            </a:r>
            <a:r>
              <a:rPr lang="en-US" altLang="ko-KR" sz="2000" dirty="0">
                <a:latin typeface="경기천년바탕 Bold" panose="02020803020101020101" pitchFamily="18" charset="-127"/>
                <a:ea typeface="경기천년바탕 Bold" panose="02020803020101020101" pitchFamily="18" charset="-127"/>
              </a:rPr>
              <a:t>500</a:t>
            </a:r>
            <a:r>
              <a:rPr lang="ko-KR" altLang="en-US" sz="2000" dirty="0">
                <a:latin typeface="경기천년바탕 Bold" panose="02020803020101020101" pitchFamily="18" charset="-127"/>
                <a:ea typeface="경기천년바탕 Bold" panose="02020803020101020101" pitchFamily="18" charset="-127"/>
              </a:rPr>
              <a:t>배  희석하여 사용하기              </a:t>
            </a:r>
            <a:r>
              <a:rPr lang="ko-KR" altLang="en-US" sz="2400" dirty="0">
                <a:latin typeface="경기천년바탕 Bold" panose="02020803020101020101" pitchFamily="18" charset="-127"/>
                <a:ea typeface="경기천년바탕 Bold" panose="02020803020101020101" pitchFamily="18" charset="-127"/>
              </a:rPr>
              <a:t>물 </a:t>
            </a:r>
            <a:r>
              <a:rPr lang="en-US" altLang="ko-KR" sz="2400" dirty="0">
                <a:latin typeface="경기천년바탕 Bold" panose="02020803020101020101" pitchFamily="18" charset="-127"/>
                <a:ea typeface="경기천년바탕 Bold" panose="02020803020101020101" pitchFamily="18" charset="-127"/>
              </a:rPr>
              <a:t>20L (1</a:t>
            </a:r>
            <a:r>
              <a:rPr lang="ko-KR" altLang="en-US" sz="2400" dirty="0">
                <a:latin typeface="경기천년바탕 Bold" panose="02020803020101020101" pitchFamily="18" charset="-127"/>
                <a:ea typeface="경기천년바탕 Bold" panose="02020803020101020101" pitchFamily="18" charset="-127"/>
              </a:rPr>
              <a:t>말</a:t>
            </a:r>
            <a:r>
              <a:rPr lang="en-US" altLang="ko-KR" sz="2400" dirty="0">
                <a:latin typeface="경기천년바탕 Bold" panose="02020803020101020101" pitchFamily="18" charset="-127"/>
                <a:ea typeface="경기천년바탕 Bold" panose="02020803020101020101" pitchFamily="18" charset="-127"/>
              </a:rPr>
              <a:t>) = </a:t>
            </a:r>
            <a:r>
              <a:rPr lang="ko-KR" altLang="en-US" sz="2400" dirty="0">
                <a:latin typeface="경기천년바탕 Bold" panose="02020803020101020101" pitchFamily="18" charset="-127"/>
                <a:ea typeface="경기천년바탕 Bold" panose="02020803020101020101" pitchFamily="18" charset="-127"/>
              </a:rPr>
              <a:t>미생물</a:t>
            </a:r>
            <a:r>
              <a:rPr lang="en-US" altLang="ko-KR" sz="2400" dirty="0">
                <a:latin typeface="경기천년바탕 Bold" panose="02020803020101020101" pitchFamily="18" charset="-127"/>
                <a:ea typeface="경기천년바탕 Bold" panose="02020803020101020101" pitchFamily="18" charset="-127"/>
              </a:rPr>
              <a:t>40</a:t>
            </a:r>
            <a:r>
              <a:rPr lang="ko-KR" altLang="en-US" sz="2400" dirty="0">
                <a:ea typeface="KoPub바탕체 Light" panose="00000300000000000000" pitchFamily="2" charset="-127"/>
              </a:rPr>
              <a:t>㎖</a:t>
            </a:r>
            <a:r>
              <a:rPr lang="en-US" altLang="ko-KR" sz="2400" dirty="0">
                <a:latin typeface="경기천년바탕 Bold" panose="02020803020101020101" pitchFamily="18" charset="-127"/>
                <a:ea typeface="경기천년바탕 Bold" panose="02020803020101020101" pitchFamily="18" charset="-127"/>
              </a:rPr>
              <a:t> ⅹ 500</a:t>
            </a:r>
            <a:r>
              <a:rPr lang="ko-KR" altLang="en-US" sz="2400" dirty="0">
                <a:latin typeface="경기천년바탕 Bold" panose="02020803020101020101" pitchFamily="18" charset="-127"/>
                <a:ea typeface="경기천년바탕 Bold" panose="02020803020101020101" pitchFamily="18" charset="-127"/>
              </a:rPr>
              <a:t>배</a:t>
            </a:r>
            <a:endParaRPr lang="en-US" altLang="ko-KR" sz="2400" dirty="0">
              <a:latin typeface="경기천년바탕 Bold" panose="02020803020101020101" pitchFamily="18" charset="-127"/>
              <a:ea typeface="경기천년바탕 Bold" panose="02020803020101020101" pitchFamily="18" charset="-127"/>
            </a:endParaRPr>
          </a:p>
          <a:p>
            <a:pPr>
              <a:lnSpc>
                <a:spcPct val="150000"/>
              </a:lnSpc>
            </a:pPr>
            <a:r>
              <a:rPr lang="en-US" altLang="ko-KR" sz="2400" dirty="0">
                <a:latin typeface="경기천년바탕 Bold" panose="02020803020101020101" pitchFamily="18" charset="-127"/>
                <a:ea typeface="경기천년바탕 Bold" panose="02020803020101020101" pitchFamily="18" charset="-127"/>
              </a:rPr>
              <a:t>                                                   </a:t>
            </a:r>
            <a:r>
              <a:rPr lang="en-US" altLang="ko-KR" sz="2400" dirty="0" smtClean="0">
                <a:latin typeface="경기천년바탕 Bold" panose="02020803020101020101" pitchFamily="18" charset="-127"/>
                <a:ea typeface="경기천년바탕 Bold" panose="02020803020101020101" pitchFamily="18" charset="-127"/>
              </a:rPr>
              <a:t>              </a:t>
            </a:r>
            <a:r>
              <a:rPr lang="ko-KR" altLang="en-US" sz="2400" dirty="0">
                <a:latin typeface="경기천년바탕 Bold" panose="02020803020101020101" pitchFamily="18" charset="-127"/>
                <a:ea typeface="경기천년바탕 Bold" panose="02020803020101020101" pitchFamily="18" charset="-127"/>
              </a:rPr>
              <a:t>물 </a:t>
            </a:r>
            <a:r>
              <a:rPr lang="en-US" altLang="ko-KR" sz="2400" dirty="0">
                <a:latin typeface="경기천년바탕 Bold" panose="02020803020101020101" pitchFamily="18" charset="-127"/>
                <a:ea typeface="경기천년바탕 Bold" panose="02020803020101020101" pitchFamily="18" charset="-127"/>
              </a:rPr>
              <a:t>500L(25</a:t>
            </a:r>
            <a:r>
              <a:rPr lang="ko-KR" altLang="en-US" sz="2400" dirty="0">
                <a:latin typeface="경기천년바탕 Bold" panose="02020803020101020101" pitchFamily="18" charset="-127"/>
                <a:ea typeface="경기천년바탕 Bold" panose="02020803020101020101" pitchFamily="18" charset="-127"/>
              </a:rPr>
              <a:t>말</a:t>
            </a:r>
            <a:r>
              <a:rPr lang="en-US" altLang="ko-KR" sz="2400" dirty="0">
                <a:latin typeface="경기천년바탕 Bold" panose="02020803020101020101" pitchFamily="18" charset="-127"/>
                <a:ea typeface="경기천년바탕 Bold" panose="02020803020101020101" pitchFamily="18" charset="-127"/>
              </a:rPr>
              <a:t>)=</a:t>
            </a:r>
            <a:r>
              <a:rPr lang="ko-KR" altLang="en-US" sz="2400" dirty="0">
                <a:latin typeface="경기천년바탕 Bold" panose="02020803020101020101" pitchFamily="18" charset="-127"/>
                <a:ea typeface="경기천년바탕 Bold" panose="02020803020101020101" pitchFamily="18" charset="-127"/>
              </a:rPr>
              <a:t>미생물 </a:t>
            </a:r>
            <a:r>
              <a:rPr lang="en-US" altLang="ko-KR" sz="2400" dirty="0">
                <a:latin typeface="경기천년바탕 Bold" panose="02020803020101020101" pitchFamily="18" charset="-127"/>
                <a:ea typeface="경기천년바탕 Bold" panose="02020803020101020101" pitchFamily="18" charset="-127"/>
              </a:rPr>
              <a:t>1L ⅹ 500</a:t>
            </a:r>
            <a:r>
              <a:rPr lang="ko-KR" altLang="en-US" sz="2400" dirty="0">
                <a:latin typeface="경기천년바탕 Bold" panose="02020803020101020101" pitchFamily="18" charset="-127"/>
                <a:ea typeface="경기천년바탕 Bold" panose="02020803020101020101" pitchFamily="18" charset="-127"/>
              </a:rPr>
              <a:t>배</a:t>
            </a:r>
            <a:endParaRPr lang="en-US" altLang="ko-KR" sz="2400" dirty="0">
              <a:latin typeface="경기천년바탕 Bold" panose="02020803020101020101" pitchFamily="18" charset="-127"/>
              <a:ea typeface="경기천년바탕 Bold" panose="02020803020101020101" pitchFamily="18" charset="-127"/>
            </a:endParaRPr>
          </a:p>
          <a:p>
            <a:pPr algn="ctr">
              <a:lnSpc>
                <a:spcPct val="150000"/>
              </a:lnSpc>
            </a:pPr>
            <a:r>
              <a:rPr lang="en-US" altLang="ko-KR" sz="2400" dirty="0">
                <a:latin typeface="경기천년바탕 Bold" panose="02020803020101020101" pitchFamily="18" charset="-127"/>
                <a:ea typeface="경기천년바탕 Bold" panose="02020803020101020101" pitchFamily="18" charset="-127"/>
              </a:rPr>
              <a:t>                                                </a:t>
            </a:r>
            <a:r>
              <a:rPr lang="en-US" altLang="ko-KR" sz="2400" dirty="0" smtClean="0">
                <a:latin typeface="경기천년바탕 Bold" panose="02020803020101020101" pitchFamily="18" charset="-127"/>
                <a:ea typeface="경기천년바탕 Bold" panose="02020803020101020101" pitchFamily="18" charset="-127"/>
              </a:rPr>
              <a:t>               </a:t>
            </a:r>
            <a:r>
              <a:rPr lang="ko-KR" altLang="en-US" sz="2400" dirty="0">
                <a:latin typeface="경기천년바탕 Bold" panose="02020803020101020101" pitchFamily="18" charset="-127"/>
                <a:ea typeface="경기천년바탕 Bold" panose="02020803020101020101" pitchFamily="18" charset="-127"/>
              </a:rPr>
              <a:t>물 </a:t>
            </a:r>
            <a:r>
              <a:rPr lang="en-US" altLang="ko-KR" sz="2400" dirty="0">
                <a:latin typeface="경기천년바탕 Bold" panose="02020803020101020101" pitchFamily="18" charset="-127"/>
                <a:ea typeface="경기천년바탕 Bold" panose="02020803020101020101" pitchFamily="18" charset="-127"/>
              </a:rPr>
              <a:t>1,000L(1</a:t>
            </a:r>
            <a:r>
              <a:rPr lang="ko-KR" altLang="en-US" sz="2400" dirty="0">
                <a:latin typeface="경기천년바탕 Bold" panose="02020803020101020101" pitchFamily="18" charset="-127"/>
                <a:ea typeface="경기천년바탕 Bold" panose="02020803020101020101" pitchFamily="18" charset="-127"/>
              </a:rPr>
              <a:t>톤</a:t>
            </a:r>
            <a:r>
              <a:rPr lang="en-US" altLang="ko-KR" sz="2400" dirty="0">
                <a:latin typeface="경기천년바탕 Bold" panose="02020803020101020101" pitchFamily="18" charset="-127"/>
                <a:ea typeface="경기천년바탕 Bold" panose="02020803020101020101" pitchFamily="18" charset="-127"/>
              </a:rPr>
              <a:t>, 50</a:t>
            </a:r>
            <a:r>
              <a:rPr lang="ko-KR" altLang="en-US" sz="2400" dirty="0">
                <a:latin typeface="경기천년바탕 Bold" panose="02020803020101020101" pitchFamily="18" charset="-127"/>
                <a:ea typeface="경기천년바탕 Bold" panose="02020803020101020101" pitchFamily="18" charset="-127"/>
              </a:rPr>
              <a:t>말</a:t>
            </a:r>
            <a:r>
              <a:rPr lang="en-US" altLang="ko-KR" sz="2400" dirty="0">
                <a:latin typeface="경기천년바탕 Bold" panose="02020803020101020101" pitchFamily="18" charset="-127"/>
                <a:ea typeface="경기천년바탕 Bold" panose="02020803020101020101" pitchFamily="18" charset="-127"/>
              </a:rPr>
              <a:t>)=</a:t>
            </a:r>
            <a:r>
              <a:rPr lang="ko-KR" altLang="en-US" sz="2400" dirty="0">
                <a:latin typeface="경기천년바탕 Bold" panose="02020803020101020101" pitchFamily="18" charset="-127"/>
                <a:ea typeface="경기천년바탕 Bold" panose="02020803020101020101" pitchFamily="18" charset="-127"/>
              </a:rPr>
              <a:t>미생물</a:t>
            </a:r>
            <a:r>
              <a:rPr lang="en-US" altLang="ko-KR" sz="2400" dirty="0">
                <a:latin typeface="경기천년바탕 Bold" panose="02020803020101020101" pitchFamily="18" charset="-127"/>
                <a:ea typeface="경기천년바탕 Bold" panose="02020803020101020101" pitchFamily="18" charset="-127"/>
              </a:rPr>
              <a:t>2L ⅹ500</a:t>
            </a:r>
            <a:r>
              <a:rPr lang="ko-KR" altLang="en-US" sz="2400" dirty="0">
                <a:latin typeface="경기천년바탕 Bold" panose="02020803020101020101" pitchFamily="18" charset="-127"/>
                <a:ea typeface="경기천년바탕 Bold" panose="02020803020101020101" pitchFamily="18" charset="-127"/>
              </a:rPr>
              <a:t>배</a:t>
            </a:r>
            <a:endParaRPr lang="en-US" altLang="ko-KR" sz="2400" dirty="0">
              <a:latin typeface="경기천년바탕 Bold" panose="02020803020101020101" pitchFamily="18" charset="-127"/>
              <a:ea typeface="경기천년바탕 Bold" panose="02020803020101020101" pitchFamily="18" charset="-127"/>
            </a:endParaRPr>
          </a:p>
        </p:txBody>
      </p:sp>
      <p:sp>
        <p:nvSpPr>
          <p:cNvPr id="24" name="오른쪽 화살표 23"/>
          <p:cNvSpPr/>
          <p:nvPr/>
        </p:nvSpPr>
        <p:spPr>
          <a:xfrm>
            <a:off x="5149734" y="4688708"/>
            <a:ext cx="340821" cy="213680"/>
          </a:xfrm>
          <a:prstGeom prst="rightArrow">
            <a:avLst/>
          </a:prstGeom>
          <a:solidFill>
            <a:srgbClr val="9696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25" name="오른쪽 화살표 24"/>
          <p:cNvSpPr/>
          <p:nvPr/>
        </p:nvSpPr>
        <p:spPr>
          <a:xfrm>
            <a:off x="5149734" y="3610714"/>
            <a:ext cx="340821" cy="213680"/>
          </a:xfrm>
          <a:prstGeom prst="rightArrow">
            <a:avLst/>
          </a:prstGeom>
          <a:solidFill>
            <a:srgbClr val="9696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26" name="오른쪽 화살표 25"/>
          <p:cNvSpPr/>
          <p:nvPr/>
        </p:nvSpPr>
        <p:spPr>
          <a:xfrm>
            <a:off x="5149734" y="4149711"/>
            <a:ext cx="340821" cy="213680"/>
          </a:xfrm>
          <a:prstGeom prst="rightArrow">
            <a:avLst/>
          </a:prstGeom>
          <a:solidFill>
            <a:srgbClr val="9696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Tree>
    <p:extLst>
      <p:ext uri="{BB962C8B-B14F-4D97-AF65-F5344CB8AC3E}">
        <p14:creationId xmlns:p14="http://schemas.microsoft.com/office/powerpoint/2010/main" val="33858975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spc="-150" dirty="0"/>
              <a:t>미생물 </a:t>
            </a:r>
            <a:r>
              <a:rPr lang="ko-KR" altLang="en-US" spc="-150" dirty="0" err="1"/>
              <a:t>이용사례</a:t>
            </a:r>
            <a:r>
              <a:rPr lang="en-US" altLang="ko-KR" spc="-150" dirty="0"/>
              <a:t>(</a:t>
            </a:r>
            <a:r>
              <a:rPr lang="ko-KR" altLang="en-US" spc="-150" dirty="0" err="1"/>
              <a:t>육묘상처리</a:t>
            </a:r>
            <a:r>
              <a:rPr lang="en-US" altLang="ko-KR" spc="-150" dirty="0"/>
              <a:t>)</a:t>
            </a:r>
            <a:endParaRPr lang="ko-KR" altLang="en-US" spc="-150" dirty="0"/>
          </a:p>
        </p:txBody>
      </p:sp>
      <p:sp>
        <p:nvSpPr>
          <p:cNvPr id="4" name="AutoShape 6"/>
          <p:cNvSpPr>
            <a:spLocks noChangeArrowheads="1"/>
          </p:cNvSpPr>
          <p:nvPr/>
        </p:nvSpPr>
        <p:spPr bwMode="blackWhite">
          <a:xfrm>
            <a:off x="1130129" y="1907464"/>
            <a:ext cx="4357688" cy="3286125"/>
          </a:xfrm>
          <a:prstGeom prst="roundRect">
            <a:avLst>
              <a:gd name="adj" fmla="val 16667"/>
            </a:avLst>
          </a:prstGeom>
          <a:blipFill dpi="0" rotWithShape="1">
            <a:blip r:embed="rId2"/>
            <a:srcRect/>
            <a:stretch>
              <a:fillRect/>
            </a:stretch>
          </a:blipFill>
          <a:ln w="38100" algn="ctr">
            <a:solidFill>
              <a:schemeClr val="tx1"/>
            </a:solidFill>
            <a:round/>
            <a:headEnd/>
            <a:tailEnd/>
          </a:ln>
        </p:spPr>
        <p:txBody>
          <a:bodyPr wrap="none" anchor="ctr"/>
          <a:lstStyle>
            <a:lvl1pPr>
              <a:defRPr b="1">
                <a:solidFill>
                  <a:schemeClr val="tx1"/>
                </a:solidFill>
                <a:latin typeface="Times New Roman" panose="02020603050405020304" pitchFamily="18" charset="0"/>
                <a:ea typeface="굴림" panose="020B0600000101010101" pitchFamily="50" charset="-127"/>
              </a:defRPr>
            </a:lvl1pPr>
            <a:lvl2pPr marL="742950" indent="-285750">
              <a:defRPr b="1">
                <a:solidFill>
                  <a:schemeClr val="tx1"/>
                </a:solidFill>
                <a:latin typeface="Times New Roman" panose="02020603050405020304" pitchFamily="18" charset="0"/>
                <a:ea typeface="굴림" panose="020B0600000101010101" pitchFamily="50" charset="-127"/>
              </a:defRPr>
            </a:lvl2pPr>
            <a:lvl3pPr marL="1143000" indent="-228600">
              <a:defRPr b="1">
                <a:solidFill>
                  <a:schemeClr val="tx1"/>
                </a:solidFill>
                <a:latin typeface="Times New Roman" panose="02020603050405020304" pitchFamily="18" charset="0"/>
                <a:ea typeface="굴림" panose="020B0600000101010101" pitchFamily="50" charset="-127"/>
              </a:defRPr>
            </a:lvl3pPr>
            <a:lvl4pPr marL="1600200" indent="-228600">
              <a:defRPr b="1">
                <a:solidFill>
                  <a:schemeClr val="tx1"/>
                </a:solidFill>
                <a:latin typeface="Times New Roman" panose="02020603050405020304" pitchFamily="18" charset="0"/>
                <a:ea typeface="굴림" panose="020B0600000101010101" pitchFamily="50" charset="-127"/>
              </a:defRPr>
            </a:lvl4pPr>
            <a:lvl5pPr marL="2057400" indent="-228600">
              <a:defRPr b="1">
                <a:solidFill>
                  <a:schemeClr val="tx1"/>
                </a:solidFill>
                <a:latin typeface="Times New Roman" panose="02020603050405020304" pitchFamily="18" charset="0"/>
                <a:ea typeface="굴림" panose="020B0600000101010101" pitchFamily="50" charset="-127"/>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9pPr>
          </a:lstStyle>
          <a:p>
            <a:pPr algn="l"/>
            <a:endParaRPr lang="ko-KR" altLang="en-US" sz="3000"/>
          </a:p>
        </p:txBody>
      </p:sp>
      <p:sp>
        <p:nvSpPr>
          <p:cNvPr id="5" name="AutoShape 6"/>
          <p:cNvSpPr>
            <a:spLocks noChangeArrowheads="1"/>
          </p:cNvSpPr>
          <p:nvPr/>
        </p:nvSpPr>
        <p:spPr bwMode="blackWhite">
          <a:xfrm>
            <a:off x="5829300" y="1907463"/>
            <a:ext cx="4416425" cy="3286125"/>
          </a:xfrm>
          <a:prstGeom prst="roundRect">
            <a:avLst>
              <a:gd name="adj" fmla="val 16667"/>
            </a:avLst>
          </a:prstGeom>
          <a:blipFill dpi="0" rotWithShape="1">
            <a:blip r:embed="rId3"/>
            <a:srcRect/>
            <a:stretch>
              <a:fillRect/>
            </a:stretch>
          </a:blipFill>
          <a:ln w="38100" algn="ctr">
            <a:solidFill>
              <a:schemeClr val="tx1"/>
            </a:solidFill>
            <a:round/>
            <a:headEnd/>
            <a:tailEnd/>
          </a:ln>
        </p:spPr>
        <p:txBody>
          <a:bodyPr wrap="none" anchor="ctr"/>
          <a:lstStyle>
            <a:lvl1pPr>
              <a:defRPr b="1">
                <a:solidFill>
                  <a:schemeClr val="tx1"/>
                </a:solidFill>
                <a:latin typeface="Times New Roman" panose="02020603050405020304" pitchFamily="18" charset="0"/>
                <a:ea typeface="굴림" panose="020B0600000101010101" pitchFamily="50" charset="-127"/>
              </a:defRPr>
            </a:lvl1pPr>
            <a:lvl2pPr marL="742950" indent="-285750">
              <a:defRPr b="1">
                <a:solidFill>
                  <a:schemeClr val="tx1"/>
                </a:solidFill>
                <a:latin typeface="Times New Roman" panose="02020603050405020304" pitchFamily="18" charset="0"/>
                <a:ea typeface="굴림" panose="020B0600000101010101" pitchFamily="50" charset="-127"/>
              </a:defRPr>
            </a:lvl2pPr>
            <a:lvl3pPr marL="1143000" indent="-228600">
              <a:defRPr b="1">
                <a:solidFill>
                  <a:schemeClr val="tx1"/>
                </a:solidFill>
                <a:latin typeface="Times New Roman" panose="02020603050405020304" pitchFamily="18" charset="0"/>
                <a:ea typeface="굴림" panose="020B0600000101010101" pitchFamily="50" charset="-127"/>
              </a:defRPr>
            </a:lvl3pPr>
            <a:lvl4pPr marL="1600200" indent="-228600">
              <a:defRPr b="1">
                <a:solidFill>
                  <a:schemeClr val="tx1"/>
                </a:solidFill>
                <a:latin typeface="Times New Roman" panose="02020603050405020304" pitchFamily="18" charset="0"/>
                <a:ea typeface="굴림" panose="020B0600000101010101" pitchFamily="50" charset="-127"/>
              </a:defRPr>
            </a:lvl4pPr>
            <a:lvl5pPr marL="2057400" indent="-228600">
              <a:defRPr b="1">
                <a:solidFill>
                  <a:schemeClr val="tx1"/>
                </a:solidFill>
                <a:latin typeface="Times New Roman" panose="02020603050405020304" pitchFamily="18" charset="0"/>
                <a:ea typeface="굴림" panose="020B0600000101010101" pitchFamily="50" charset="-127"/>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9pPr>
          </a:lstStyle>
          <a:p>
            <a:pPr algn="l"/>
            <a:endParaRPr lang="ko-KR" altLang="en-US" sz="3000"/>
          </a:p>
        </p:txBody>
      </p:sp>
      <p:sp>
        <p:nvSpPr>
          <p:cNvPr id="6" name="TextBox 5"/>
          <p:cNvSpPr txBox="1">
            <a:spLocks noChangeArrowheads="1"/>
          </p:cNvSpPr>
          <p:nvPr/>
        </p:nvSpPr>
        <p:spPr bwMode="auto">
          <a:xfrm>
            <a:off x="2697056" y="5719763"/>
            <a:ext cx="7358062" cy="523875"/>
          </a:xfrm>
          <a:prstGeom prst="rect">
            <a:avLst/>
          </a:prstGeom>
          <a:solidFill>
            <a:srgbClr val="135063"/>
          </a:solidFill>
          <a:ln>
            <a:noFill/>
          </a:ln>
        </p:spPr>
        <p:txBody>
          <a:bodyPr anchor="ctr">
            <a:spAutoFit/>
          </a:bodyPr>
          <a:lstStyle>
            <a:lvl1pPr>
              <a:defRPr b="1">
                <a:solidFill>
                  <a:schemeClr val="tx1"/>
                </a:solidFill>
                <a:latin typeface="Times New Roman" panose="02020603050405020304" pitchFamily="18" charset="0"/>
                <a:ea typeface="굴림" panose="020B0600000101010101" pitchFamily="50" charset="-127"/>
              </a:defRPr>
            </a:lvl1pPr>
            <a:lvl2pPr marL="742950" indent="-285750">
              <a:defRPr b="1">
                <a:solidFill>
                  <a:schemeClr val="tx1"/>
                </a:solidFill>
                <a:latin typeface="Times New Roman" panose="02020603050405020304" pitchFamily="18" charset="0"/>
                <a:ea typeface="굴림" panose="020B0600000101010101" pitchFamily="50" charset="-127"/>
              </a:defRPr>
            </a:lvl2pPr>
            <a:lvl3pPr marL="1143000" indent="-228600">
              <a:defRPr b="1">
                <a:solidFill>
                  <a:schemeClr val="tx1"/>
                </a:solidFill>
                <a:latin typeface="Times New Roman" panose="02020603050405020304" pitchFamily="18" charset="0"/>
                <a:ea typeface="굴림" panose="020B0600000101010101" pitchFamily="50" charset="-127"/>
              </a:defRPr>
            </a:lvl3pPr>
            <a:lvl4pPr marL="1600200" indent="-228600">
              <a:defRPr b="1">
                <a:solidFill>
                  <a:schemeClr val="tx1"/>
                </a:solidFill>
                <a:latin typeface="Times New Roman" panose="02020603050405020304" pitchFamily="18" charset="0"/>
                <a:ea typeface="굴림" panose="020B0600000101010101" pitchFamily="50" charset="-127"/>
              </a:defRPr>
            </a:lvl4pPr>
            <a:lvl5pPr marL="2057400" indent="-228600">
              <a:defRPr b="1">
                <a:solidFill>
                  <a:schemeClr val="tx1"/>
                </a:solidFill>
                <a:latin typeface="Times New Roman" panose="02020603050405020304" pitchFamily="18" charset="0"/>
                <a:ea typeface="굴림" panose="020B0600000101010101" pitchFamily="50" charset="-127"/>
              </a:defRPr>
            </a:lvl5pPr>
            <a:lvl6pPr marL="25146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6pPr>
            <a:lvl7pPr marL="29718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7pPr>
            <a:lvl8pPr marL="34290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8pPr>
            <a:lvl9pPr marL="3886200" indent="-228600" algn="ctr" eaLnBrk="0" fontAlgn="base" hangingPunct="0">
              <a:spcBef>
                <a:spcPct val="0"/>
              </a:spcBef>
              <a:spcAft>
                <a:spcPct val="0"/>
              </a:spcAft>
              <a:defRPr b="1">
                <a:solidFill>
                  <a:schemeClr val="tx1"/>
                </a:solidFill>
                <a:latin typeface="Times New Roman" panose="02020603050405020304" pitchFamily="18" charset="0"/>
                <a:ea typeface="굴림" panose="020B0600000101010101" pitchFamily="50" charset="-127"/>
              </a:defRPr>
            </a:lvl9pPr>
          </a:lstStyle>
          <a:p>
            <a:r>
              <a:rPr lang="ko-KR" altLang="en-US" sz="2800" dirty="0">
                <a:latin typeface="HY견고딕" panose="02030600000101010101" pitchFamily="18" charset="-127"/>
                <a:ea typeface="HY견고딕" panose="02030600000101010101" pitchFamily="18" charset="-127"/>
              </a:rPr>
              <a:t>                 </a:t>
            </a:r>
            <a:r>
              <a:rPr lang="ko-KR" altLang="en-US" sz="2800" dirty="0" err="1">
                <a:latin typeface="HY견고딕" panose="02030600000101010101" pitchFamily="18" charset="-127"/>
                <a:ea typeface="HY견고딕" panose="02030600000101010101" pitchFamily="18" charset="-127"/>
              </a:rPr>
              <a:t>육묘상</a:t>
            </a:r>
            <a:r>
              <a:rPr lang="ko-KR" altLang="en-US" sz="2800" dirty="0">
                <a:latin typeface="HY견고딕" panose="02030600000101010101" pitchFamily="18" charset="-127"/>
                <a:ea typeface="HY견고딕" panose="02030600000101010101" pitchFamily="18" charset="-127"/>
              </a:rPr>
              <a:t> </a:t>
            </a:r>
            <a:r>
              <a:rPr lang="ko-KR" altLang="en-US" sz="2800" dirty="0" err="1">
                <a:latin typeface="HY견고딕" panose="02030600000101010101" pitchFamily="18" charset="-127"/>
                <a:ea typeface="HY견고딕" panose="02030600000101010101" pitchFamily="18" charset="-127"/>
              </a:rPr>
              <a:t>광합성균</a:t>
            </a:r>
            <a:r>
              <a:rPr lang="ko-KR" altLang="en-US" sz="2800" dirty="0">
                <a:latin typeface="HY견고딕" panose="02030600000101010101" pitchFamily="18" charset="-127"/>
                <a:ea typeface="HY견고딕" panose="02030600000101010101" pitchFamily="18" charset="-127"/>
              </a:rPr>
              <a:t> 처리</a:t>
            </a:r>
          </a:p>
        </p:txBody>
      </p:sp>
    </p:spTree>
    <p:extLst>
      <p:ext uri="{BB962C8B-B14F-4D97-AF65-F5344CB8AC3E}">
        <p14:creationId xmlns:p14="http://schemas.microsoft.com/office/powerpoint/2010/main" val="586175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pc="0" dirty="0"/>
              <a:t>미생물 </a:t>
            </a:r>
            <a:r>
              <a:rPr lang="ko-KR" altLang="en-US" spc="0" dirty="0" err="1"/>
              <a:t>이용사례</a:t>
            </a:r>
            <a:r>
              <a:rPr lang="en-US" altLang="ko-KR" spc="0" dirty="0"/>
              <a:t>(</a:t>
            </a:r>
            <a:r>
              <a:rPr lang="ko-KR" altLang="en-US" spc="0" dirty="0"/>
              <a:t>오이</a:t>
            </a:r>
            <a:r>
              <a:rPr lang="en-US" altLang="ko-KR" spc="0" dirty="0"/>
              <a:t>)</a:t>
            </a:r>
            <a:endParaRPr lang="ko-KR" altLang="en-US" spc="0" dirty="0"/>
          </a:p>
        </p:txBody>
      </p:sp>
      <p:pic>
        <p:nvPicPr>
          <p:cNvPr id="4" name="Picture 2" descr="IMG_2620"/>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860550" y="1193088"/>
            <a:ext cx="4319588" cy="4583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IMG_262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441636" y="1193088"/>
            <a:ext cx="4320000" cy="4583824"/>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1"/>
          <p:cNvSpPr>
            <a:spLocks noChangeArrowheads="1"/>
          </p:cNvSpPr>
          <p:nvPr/>
        </p:nvSpPr>
        <p:spPr bwMode="auto">
          <a:xfrm>
            <a:off x="1860550" y="5967262"/>
            <a:ext cx="9018999" cy="719138"/>
          </a:xfrm>
          <a:prstGeom prst="roundRect">
            <a:avLst>
              <a:gd name="adj" fmla="val 16667"/>
            </a:avLst>
          </a:prstGeom>
          <a:solidFill>
            <a:srgbClr val="135063">
              <a:alpha val="53000"/>
            </a:srgbClr>
          </a:solidFill>
          <a:ln>
            <a:noFill/>
          </a:ln>
        </p:spPr>
        <p:txBody>
          <a:bodyPr wrap="none" anchor="ct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r>
              <a:rPr kumimoji="0" lang="ko-KR" altLang="en-US" sz="2000" dirty="0">
                <a:latin typeface="HY견고딕" panose="02030600000101010101" pitchFamily="18" charset="-127"/>
                <a:ea typeface="HY견고딕" panose="02030600000101010101" pitchFamily="18" charset="-127"/>
              </a:rPr>
              <a:t>센터 </a:t>
            </a:r>
            <a:r>
              <a:rPr kumimoji="0" lang="ko-KR" altLang="en-US" sz="2000" dirty="0" err="1">
                <a:latin typeface="HY견고딕" panose="02030600000101010101" pitchFamily="18" charset="-127"/>
                <a:ea typeface="HY견고딕" panose="02030600000101010101" pitchFamily="18" charset="-127"/>
              </a:rPr>
              <a:t>종균이용</a:t>
            </a:r>
            <a:r>
              <a:rPr kumimoji="0" lang="ko-KR" altLang="en-US" sz="2000" dirty="0">
                <a:latin typeface="HY견고딕" panose="02030600000101010101" pitchFamily="18" charset="-127"/>
                <a:ea typeface="HY견고딕" panose="02030600000101010101" pitchFamily="18" charset="-127"/>
              </a:rPr>
              <a:t> </a:t>
            </a:r>
            <a:r>
              <a:rPr kumimoji="0" lang="ko-KR" altLang="en-US" sz="2000" dirty="0" err="1">
                <a:latin typeface="HY견고딕" panose="02030600000101010101" pitchFamily="18" charset="-127"/>
                <a:ea typeface="HY견고딕" panose="02030600000101010101" pitchFamily="18" charset="-127"/>
              </a:rPr>
              <a:t>자가배양</a:t>
            </a:r>
            <a:r>
              <a:rPr kumimoji="0" lang="en-US" altLang="ko-KR" sz="2000" dirty="0">
                <a:latin typeface="HY견고딕" panose="02030600000101010101" pitchFamily="18" charset="-127"/>
                <a:ea typeface="HY견고딕" panose="02030600000101010101" pitchFamily="18" charset="-127"/>
              </a:rPr>
              <a:t>, </a:t>
            </a:r>
            <a:r>
              <a:rPr kumimoji="0" lang="ko-KR" altLang="en-US" sz="2000" dirty="0">
                <a:latin typeface="HY견고딕" panose="02030600000101010101" pitchFamily="18" charset="-127"/>
                <a:ea typeface="HY견고딕" panose="02030600000101010101" pitchFamily="18" charset="-127"/>
              </a:rPr>
              <a:t>오이 생육 매우 양호</a:t>
            </a:r>
            <a:r>
              <a:rPr kumimoji="0" lang="en-US" altLang="ko-KR" sz="2000" dirty="0">
                <a:latin typeface="HY견고딕" panose="02030600000101010101" pitchFamily="18" charset="-127"/>
                <a:ea typeface="HY견고딕" panose="02030600000101010101" pitchFamily="18" charset="-127"/>
              </a:rPr>
              <a:t>, </a:t>
            </a:r>
            <a:r>
              <a:rPr kumimoji="0" lang="ko-KR" altLang="en-US" sz="2000" dirty="0">
                <a:latin typeface="HY견고딕" panose="02030600000101010101" pitchFamily="18" charset="-127"/>
                <a:ea typeface="HY견고딕" panose="02030600000101010101" pitchFamily="18" charset="-127"/>
              </a:rPr>
              <a:t>다양한 토양미생물상 </a:t>
            </a:r>
          </a:p>
        </p:txBody>
      </p:sp>
    </p:spTree>
    <p:extLst>
      <p:ext uri="{BB962C8B-B14F-4D97-AF65-F5344CB8AC3E}">
        <p14:creationId xmlns:p14="http://schemas.microsoft.com/office/powerpoint/2010/main" val="40008421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pc="0" dirty="0"/>
              <a:t>미생물 </a:t>
            </a:r>
            <a:r>
              <a:rPr lang="ko-KR" altLang="en-US" spc="0" dirty="0" err="1"/>
              <a:t>이용사례</a:t>
            </a:r>
            <a:r>
              <a:rPr lang="en-US" altLang="ko-KR" spc="0" dirty="0"/>
              <a:t>(</a:t>
            </a:r>
            <a:r>
              <a:rPr lang="ko-KR" altLang="en-US" spc="0" dirty="0"/>
              <a:t>애호박</a:t>
            </a:r>
            <a:r>
              <a:rPr lang="en-US" altLang="ko-KR" spc="0" dirty="0"/>
              <a:t>)</a:t>
            </a:r>
            <a:endParaRPr lang="ko-KR" altLang="en-US" spc="0" dirty="0"/>
          </a:p>
        </p:txBody>
      </p:sp>
      <p:pic>
        <p:nvPicPr>
          <p:cNvPr id="6" name="Picture 3" descr="IMG_2625"/>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974455" y="1310482"/>
            <a:ext cx="4343400" cy="4583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G_2624"/>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49771" y="1310482"/>
            <a:ext cx="4320000" cy="4583112"/>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1"/>
          <p:cNvSpPr>
            <a:spLocks noChangeArrowheads="1"/>
          </p:cNvSpPr>
          <p:nvPr/>
        </p:nvSpPr>
        <p:spPr bwMode="auto">
          <a:xfrm>
            <a:off x="1549771" y="5987127"/>
            <a:ext cx="8768084" cy="719138"/>
          </a:xfrm>
          <a:prstGeom prst="roundRect">
            <a:avLst>
              <a:gd name="adj" fmla="val 16667"/>
            </a:avLst>
          </a:prstGeom>
          <a:solidFill>
            <a:srgbClr val="135063">
              <a:alpha val="53000"/>
            </a:srgbClr>
          </a:solidFill>
          <a:ln>
            <a:noFill/>
          </a:ln>
        </p:spPr>
        <p:txBody>
          <a:bodyPr wrap="none" anchor="ct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r>
              <a:rPr kumimoji="0" lang="ko-KR" altLang="en-US" sz="2000" dirty="0">
                <a:latin typeface="HY견고딕" panose="02030600000101010101" pitchFamily="18" charset="-127"/>
                <a:ea typeface="HY견고딕" panose="02030600000101010101" pitchFamily="18" charset="-127"/>
              </a:rPr>
              <a:t>미생물 </a:t>
            </a:r>
            <a:r>
              <a:rPr kumimoji="0" lang="ko-KR" altLang="en-US" sz="2000" dirty="0" err="1">
                <a:latin typeface="HY견고딕" panose="02030600000101010101" pitchFamily="18" charset="-127"/>
                <a:ea typeface="HY견고딕" panose="02030600000101010101" pitchFamily="18" charset="-127"/>
              </a:rPr>
              <a:t>관주처리</a:t>
            </a:r>
            <a:r>
              <a:rPr kumimoji="0" lang="ko-KR" altLang="en-US" sz="2000" dirty="0">
                <a:latin typeface="HY견고딕" panose="02030600000101010101" pitchFamily="18" charset="-127"/>
                <a:ea typeface="HY견고딕" panose="02030600000101010101" pitchFamily="18" charset="-127"/>
              </a:rPr>
              <a:t> </a:t>
            </a:r>
            <a:r>
              <a:rPr kumimoji="0" lang="en-US" altLang="ko-KR" sz="2000" dirty="0">
                <a:latin typeface="HY견고딕" panose="02030600000101010101" pitchFamily="18" charset="-127"/>
                <a:ea typeface="HY견고딕" panose="02030600000101010101" pitchFamily="18" charset="-127"/>
              </a:rPr>
              <a:t>3</a:t>
            </a:r>
            <a:r>
              <a:rPr kumimoji="0" lang="ko-KR" altLang="en-US" sz="2000" dirty="0">
                <a:latin typeface="HY견고딕" panose="02030600000101010101" pitchFamily="18" charset="-127"/>
                <a:ea typeface="HY견고딕" panose="02030600000101010101" pitchFamily="18" charset="-127"/>
              </a:rPr>
              <a:t>년 이상</a:t>
            </a:r>
            <a:r>
              <a:rPr kumimoji="0" lang="en-US" altLang="ko-KR" sz="2000" dirty="0">
                <a:latin typeface="HY견고딕" panose="02030600000101010101" pitchFamily="18" charset="-127"/>
                <a:ea typeface="HY견고딕" panose="02030600000101010101" pitchFamily="18" charset="-127"/>
              </a:rPr>
              <a:t>, </a:t>
            </a:r>
            <a:r>
              <a:rPr kumimoji="0" lang="ko-KR" altLang="en-US" sz="2000" dirty="0">
                <a:latin typeface="HY견고딕" panose="02030600000101010101" pitchFamily="18" charset="-127"/>
                <a:ea typeface="HY견고딕" panose="02030600000101010101" pitchFamily="18" charset="-127"/>
              </a:rPr>
              <a:t>다양한 토양미생물상</a:t>
            </a:r>
            <a:r>
              <a:rPr kumimoji="0" lang="en-US" altLang="ko-KR" sz="2000" dirty="0">
                <a:latin typeface="HY견고딕" panose="02030600000101010101" pitchFamily="18" charset="-127"/>
                <a:ea typeface="HY견고딕" panose="02030600000101010101" pitchFamily="18" charset="-127"/>
              </a:rPr>
              <a:t>, </a:t>
            </a:r>
            <a:r>
              <a:rPr kumimoji="0" lang="ko-KR" altLang="en-US" sz="2000" dirty="0" err="1">
                <a:latin typeface="HY견고딕" panose="02030600000101010101" pitchFamily="18" charset="-127"/>
                <a:ea typeface="HY견고딕" panose="02030600000101010101" pitchFamily="18" charset="-127"/>
              </a:rPr>
              <a:t>선충피해</a:t>
            </a:r>
            <a:r>
              <a:rPr kumimoji="0" lang="ko-KR" altLang="en-US" sz="2000" dirty="0">
                <a:latin typeface="HY견고딕" panose="02030600000101010101" pitchFamily="18" charset="-127"/>
                <a:ea typeface="HY견고딕" panose="02030600000101010101" pitchFamily="18" charset="-127"/>
              </a:rPr>
              <a:t> 없음 </a:t>
            </a:r>
          </a:p>
        </p:txBody>
      </p:sp>
    </p:spTree>
    <p:extLst>
      <p:ext uri="{BB962C8B-B14F-4D97-AF65-F5344CB8AC3E}">
        <p14:creationId xmlns:p14="http://schemas.microsoft.com/office/powerpoint/2010/main" val="34914678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미생물 이용방법</a:t>
            </a:r>
          </a:p>
        </p:txBody>
      </p:sp>
      <p:sp>
        <p:nvSpPr>
          <p:cNvPr id="4" name="모서리가 둥근 직사각형 3"/>
          <p:cNvSpPr/>
          <p:nvPr/>
        </p:nvSpPr>
        <p:spPr>
          <a:xfrm>
            <a:off x="819193" y="1407263"/>
            <a:ext cx="2495463" cy="1719374"/>
          </a:xfrm>
          <a:prstGeom prst="roundRect">
            <a:avLst/>
          </a:prstGeom>
          <a:blipFill>
            <a:blip r:embed="rId2" cstate="print"/>
            <a:srcRect/>
            <a:stretch>
              <a:fillRect t="-4000" b="-4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ko-KR" altLang="en-US"/>
          </a:p>
        </p:txBody>
      </p:sp>
      <p:sp>
        <p:nvSpPr>
          <p:cNvPr id="5" name="모서리가 둥근 직사각형 4"/>
          <p:cNvSpPr/>
          <p:nvPr/>
        </p:nvSpPr>
        <p:spPr>
          <a:xfrm>
            <a:off x="4467268" y="1407263"/>
            <a:ext cx="2495463" cy="1719374"/>
          </a:xfrm>
          <a:prstGeom prst="roundRect">
            <a:avLst/>
          </a:prstGeom>
          <a:blipFill>
            <a:blip r:embed="rId3" cstate="print"/>
            <a:srcRect/>
            <a:stretch>
              <a:fillRect t="-17000" b="-17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ko-KR" altLang="en-US"/>
          </a:p>
        </p:txBody>
      </p:sp>
      <p:sp>
        <p:nvSpPr>
          <p:cNvPr id="6" name="모서리가 둥근 직사각형 5"/>
          <p:cNvSpPr/>
          <p:nvPr/>
        </p:nvSpPr>
        <p:spPr>
          <a:xfrm>
            <a:off x="8115344" y="1407263"/>
            <a:ext cx="2495463" cy="1719374"/>
          </a:xfrm>
          <a:prstGeom prst="roundRect">
            <a:avLst/>
          </a:prstGeom>
          <a:blipFill>
            <a:blip r:embed="rId4" cstate="print"/>
            <a:srcRect/>
            <a:stretch>
              <a:fillRect l="-8000" r="-8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ko-KR" altLang="en-US"/>
          </a:p>
        </p:txBody>
      </p:sp>
      <p:sp>
        <p:nvSpPr>
          <p:cNvPr id="7" name="모서리가 둥근 직사각형 6"/>
          <p:cNvSpPr/>
          <p:nvPr/>
        </p:nvSpPr>
        <p:spPr>
          <a:xfrm>
            <a:off x="2495593" y="4255238"/>
            <a:ext cx="2495463" cy="1719374"/>
          </a:xfrm>
          <a:prstGeom prst="roundRect">
            <a:avLst/>
          </a:prstGeom>
          <a:blipFill>
            <a:blip r:embed="rId5" cstate="print"/>
            <a:srcRect/>
            <a:stretch>
              <a:fillRect t="-4000" b="-4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ko-KR" altLang="en-US"/>
          </a:p>
        </p:txBody>
      </p:sp>
      <p:sp>
        <p:nvSpPr>
          <p:cNvPr id="8" name="모서리가 둥근 직사각형 7"/>
          <p:cNvSpPr/>
          <p:nvPr/>
        </p:nvSpPr>
        <p:spPr>
          <a:xfrm>
            <a:off x="6477042" y="4255238"/>
            <a:ext cx="2495463" cy="1719374"/>
          </a:xfrm>
          <a:prstGeom prst="roundRect">
            <a:avLst/>
          </a:prstGeom>
          <a:blipFill>
            <a:blip r:embed="rId6" cstate="print"/>
            <a:srcRect/>
            <a:stretch>
              <a:fillRect t="-4000" b="-4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ko-KR" altLang="en-US"/>
          </a:p>
        </p:txBody>
      </p:sp>
      <p:sp>
        <p:nvSpPr>
          <p:cNvPr id="9" name="TextBox 8"/>
          <p:cNvSpPr txBox="1"/>
          <p:nvPr/>
        </p:nvSpPr>
        <p:spPr>
          <a:xfrm>
            <a:off x="1400176" y="3362325"/>
            <a:ext cx="952499" cy="475547"/>
          </a:xfrm>
          <a:prstGeom prst="rect">
            <a:avLst/>
          </a:prstGeom>
          <a:solidFill>
            <a:srgbClr val="135063"/>
          </a:solidFill>
        </p:spPr>
        <p:txBody>
          <a:bodyPr wrap="square" tIns="324000" rIns="72000" bIns="432000" rtlCol="0" anchor="ctr">
            <a:noAutofit/>
          </a:bodyPr>
          <a:lstStyle/>
          <a:p>
            <a:pPr algn="ctr">
              <a:lnSpc>
                <a:spcPct val="200000"/>
              </a:lnSpc>
            </a:pPr>
            <a:r>
              <a:rPr lang="ko-KR" altLang="en-US" dirty="0">
                <a:latin typeface="KoPub돋움체 Light" panose="00000300000000000000" pitchFamily="2" charset="-127"/>
                <a:ea typeface="KoPub돋움체 Light" panose="00000300000000000000" pitchFamily="2" charset="-127"/>
              </a:rPr>
              <a:t>퇴  비</a:t>
            </a:r>
          </a:p>
        </p:txBody>
      </p:sp>
      <p:sp>
        <p:nvSpPr>
          <p:cNvPr id="10" name="TextBox 9"/>
          <p:cNvSpPr txBox="1"/>
          <p:nvPr/>
        </p:nvSpPr>
        <p:spPr>
          <a:xfrm>
            <a:off x="5076823" y="3362324"/>
            <a:ext cx="1276351" cy="475547"/>
          </a:xfrm>
          <a:prstGeom prst="rect">
            <a:avLst/>
          </a:prstGeom>
          <a:solidFill>
            <a:srgbClr val="135063"/>
          </a:solidFill>
        </p:spPr>
        <p:txBody>
          <a:bodyPr wrap="square" tIns="324000" rIns="72000" bIns="432000" rtlCol="0" anchor="ctr">
            <a:noAutofit/>
          </a:bodyPr>
          <a:lstStyle/>
          <a:p>
            <a:pPr algn="ctr">
              <a:lnSpc>
                <a:spcPct val="200000"/>
              </a:lnSpc>
            </a:pPr>
            <a:r>
              <a:rPr lang="ko-KR" altLang="en-US">
                <a:latin typeface="KoPub돋움체 Light" panose="00000300000000000000" pitchFamily="2" charset="-127"/>
                <a:ea typeface="KoPub돋움체 Light" panose="00000300000000000000" pitchFamily="2" charset="-127"/>
              </a:rPr>
              <a:t>퇴비살포</a:t>
            </a:r>
            <a:endParaRPr lang="ko-KR" altLang="en-US" dirty="0">
              <a:latin typeface="KoPub돋움체 Light" panose="00000300000000000000" pitchFamily="2" charset="-127"/>
              <a:ea typeface="KoPub돋움체 Light" panose="00000300000000000000" pitchFamily="2" charset="-127"/>
            </a:endParaRPr>
          </a:p>
        </p:txBody>
      </p:sp>
      <p:sp>
        <p:nvSpPr>
          <p:cNvPr id="12" name="TextBox 11"/>
          <p:cNvSpPr txBox="1"/>
          <p:nvPr/>
        </p:nvSpPr>
        <p:spPr>
          <a:xfrm>
            <a:off x="1400175" y="3362325"/>
            <a:ext cx="952499" cy="475547"/>
          </a:xfrm>
          <a:prstGeom prst="rect">
            <a:avLst/>
          </a:prstGeom>
          <a:solidFill>
            <a:srgbClr val="135063"/>
          </a:solidFill>
        </p:spPr>
        <p:txBody>
          <a:bodyPr wrap="square" tIns="324000" rIns="72000" bIns="432000" rtlCol="0" anchor="ctr">
            <a:noAutofit/>
          </a:bodyPr>
          <a:lstStyle/>
          <a:p>
            <a:pPr algn="ctr">
              <a:lnSpc>
                <a:spcPct val="200000"/>
              </a:lnSpc>
            </a:pPr>
            <a:r>
              <a:rPr lang="ko-KR" altLang="en-US" dirty="0">
                <a:latin typeface="KoPub돋움체 Light" panose="00000300000000000000" pitchFamily="2" charset="-127"/>
                <a:ea typeface="KoPub돋움체 Light" panose="00000300000000000000" pitchFamily="2" charset="-127"/>
              </a:rPr>
              <a:t>퇴  비</a:t>
            </a:r>
          </a:p>
        </p:txBody>
      </p:sp>
      <p:sp>
        <p:nvSpPr>
          <p:cNvPr id="13" name="TextBox 12"/>
          <p:cNvSpPr txBox="1"/>
          <p:nvPr/>
        </p:nvSpPr>
        <p:spPr>
          <a:xfrm>
            <a:off x="8667749" y="3362323"/>
            <a:ext cx="1390651" cy="475547"/>
          </a:xfrm>
          <a:prstGeom prst="rect">
            <a:avLst/>
          </a:prstGeom>
          <a:solidFill>
            <a:srgbClr val="135063"/>
          </a:solidFill>
        </p:spPr>
        <p:txBody>
          <a:bodyPr wrap="square" tIns="324000" rIns="72000" bIns="432000" rtlCol="0" anchor="ctr">
            <a:noAutofit/>
          </a:bodyPr>
          <a:lstStyle/>
          <a:p>
            <a:pPr algn="ctr">
              <a:lnSpc>
                <a:spcPct val="200000"/>
              </a:lnSpc>
            </a:pPr>
            <a:r>
              <a:rPr lang="ko-KR" altLang="en-US" dirty="0" err="1">
                <a:latin typeface="KoPub돋움체 Light" panose="00000300000000000000" pitchFamily="2" charset="-127"/>
                <a:ea typeface="KoPub돋움체 Light" panose="00000300000000000000" pitchFamily="2" charset="-127"/>
              </a:rPr>
              <a:t>미생물살포</a:t>
            </a:r>
            <a:endParaRPr lang="ko-KR" altLang="en-US" dirty="0">
              <a:latin typeface="KoPub돋움체 Light" panose="00000300000000000000" pitchFamily="2" charset="-127"/>
              <a:ea typeface="KoPub돋움체 Light" panose="00000300000000000000" pitchFamily="2" charset="-127"/>
            </a:endParaRPr>
          </a:p>
        </p:txBody>
      </p:sp>
      <p:sp>
        <p:nvSpPr>
          <p:cNvPr id="14" name="TextBox 13"/>
          <p:cNvSpPr txBox="1"/>
          <p:nvPr/>
        </p:nvSpPr>
        <p:spPr>
          <a:xfrm>
            <a:off x="3267074" y="6141363"/>
            <a:ext cx="952499" cy="475547"/>
          </a:xfrm>
          <a:prstGeom prst="rect">
            <a:avLst/>
          </a:prstGeom>
          <a:solidFill>
            <a:srgbClr val="135063"/>
          </a:solidFill>
        </p:spPr>
        <p:txBody>
          <a:bodyPr wrap="square" tIns="324000" rIns="72000" bIns="432000" rtlCol="0" anchor="ctr">
            <a:noAutofit/>
          </a:bodyPr>
          <a:lstStyle/>
          <a:p>
            <a:pPr algn="ctr">
              <a:lnSpc>
                <a:spcPct val="200000"/>
              </a:lnSpc>
            </a:pPr>
            <a:r>
              <a:rPr lang="ko-KR" altLang="en-US" dirty="0">
                <a:latin typeface="KoPub돋움체 Light" panose="00000300000000000000" pitchFamily="2" charset="-127"/>
                <a:ea typeface="KoPub돋움체 Light" panose="00000300000000000000" pitchFamily="2" charset="-127"/>
              </a:rPr>
              <a:t>경  운</a:t>
            </a:r>
          </a:p>
        </p:txBody>
      </p:sp>
      <p:sp>
        <p:nvSpPr>
          <p:cNvPr id="16" name="TextBox 15"/>
          <p:cNvSpPr txBox="1"/>
          <p:nvPr/>
        </p:nvSpPr>
        <p:spPr>
          <a:xfrm>
            <a:off x="7058024" y="6141362"/>
            <a:ext cx="1333501" cy="475547"/>
          </a:xfrm>
          <a:prstGeom prst="rect">
            <a:avLst/>
          </a:prstGeom>
          <a:solidFill>
            <a:srgbClr val="135063"/>
          </a:solidFill>
        </p:spPr>
        <p:txBody>
          <a:bodyPr wrap="square" tIns="324000" rIns="72000" bIns="432000" rtlCol="0" anchor="ctr">
            <a:noAutofit/>
          </a:bodyPr>
          <a:lstStyle/>
          <a:p>
            <a:pPr algn="ctr">
              <a:lnSpc>
                <a:spcPct val="200000"/>
              </a:lnSpc>
            </a:pPr>
            <a:r>
              <a:rPr lang="ko-KR" altLang="en-US">
                <a:latin typeface="KoPub돋움체 Light" panose="00000300000000000000" pitchFamily="2" charset="-127"/>
                <a:ea typeface="KoPub돋움체 Light" panose="00000300000000000000" pitchFamily="2" charset="-127"/>
              </a:rPr>
              <a:t>작물재배</a:t>
            </a:r>
            <a:endParaRPr lang="ko-KR" altLang="en-US"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849402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E89F506-2AD0-AE02-0AC3-246D4E8B24FC}"/>
              </a:ext>
            </a:extLst>
          </p:cNvPr>
          <p:cNvSpPr txBox="1">
            <a:spLocks/>
          </p:cNvSpPr>
          <p:nvPr/>
        </p:nvSpPr>
        <p:spPr>
          <a:xfrm>
            <a:off x="3581400" y="359335"/>
            <a:ext cx="5020236" cy="643403"/>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200" kern="1200" spc="-300" baseline="0">
                <a:solidFill>
                  <a:schemeClr val="bg1"/>
                </a:solidFill>
                <a:latin typeface="경기천년제목V Bold" panose="02020803020101020101" pitchFamily="18" charset="-127"/>
                <a:ea typeface="경기천년제목V Bold" panose="02020803020101020101" pitchFamily="18" charset="-127"/>
                <a:cs typeface="+mj-cs"/>
              </a:defRPr>
            </a:lvl1pPr>
          </a:lstStyle>
          <a:p>
            <a:r>
              <a:rPr lang="ko-KR" altLang="en-US" sz="2800" dirty="0">
                <a:latin typeface="KoPub돋움체 Light" panose="00000300000000000000" pitchFamily="2" charset="-127"/>
                <a:ea typeface="KoPub돋움체 Light" panose="00000300000000000000" pitchFamily="2" charset="-127"/>
              </a:rPr>
              <a:t>   과학영농시설  주요업무</a:t>
            </a:r>
          </a:p>
        </p:txBody>
      </p:sp>
      <p:sp>
        <p:nvSpPr>
          <p:cNvPr id="6" name="직사각형 5"/>
          <p:cNvSpPr/>
          <p:nvPr/>
        </p:nvSpPr>
        <p:spPr>
          <a:xfrm>
            <a:off x="378941" y="2085091"/>
            <a:ext cx="3634956" cy="217938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7" name="대각선 방향의 모서리가 둥근 사각형 6"/>
          <p:cNvSpPr/>
          <p:nvPr/>
        </p:nvSpPr>
        <p:spPr>
          <a:xfrm>
            <a:off x="2123213" y="1791405"/>
            <a:ext cx="1890684" cy="324965"/>
          </a:xfrm>
          <a:prstGeom prst="round2DiagRect">
            <a:avLst>
              <a:gd name="adj1" fmla="val 50000"/>
              <a:gd name="adj2" fmla="val 0"/>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500" b="1" dirty="0">
                <a:solidFill>
                  <a:prstClr val="white"/>
                </a:solidFill>
                <a:effectLst>
                  <a:outerShdw blurRad="38100" dist="38100" dir="2700000" algn="tl">
                    <a:srgbClr val="000000">
                      <a:alpha val="43137"/>
                    </a:srgbClr>
                  </a:outerShdw>
                </a:effectLst>
                <a:ea typeface="KoPub바탕체 Light" panose="00000300000000000000" pitchFamily="2" charset="-127"/>
              </a:rPr>
              <a:t>친환경농업관리실</a:t>
            </a:r>
          </a:p>
        </p:txBody>
      </p:sp>
      <p:sp>
        <p:nvSpPr>
          <p:cNvPr id="8" name="직사각형 7"/>
          <p:cNvSpPr/>
          <p:nvPr/>
        </p:nvSpPr>
        <p:spPr>
          <a:xfrm>
            <a:off x="4072999" y="2085091"/>
            <a:ext cx="3917715" cy="217938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9" name="대각선 방향의 모서리가 둥근 사각형 8"/>
          <p:cNvSpPr/>
          <p:nvPr/>
        </p:nvSpPr>
        <p:spPr>
          <a:xfrm>
            <a:off x="6104524" y="1760126"/>
            <a:ext cx="1890684" cy="324965"/>
          </a:xfrm>
          <a:prstGeom prst="round2DiagRect">
            <a:avLst>
              <a:gd name="adj1" fmla="val 50000"/>
              <a:gd name="adj2" fmla="val 0"/>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500" b="1" dirty="0" err="1">
                <a:solidFill>
                  <a:prstClr val="white"/>
                </a:solidFill>
                <a:effectLst>
                  <a:outerShdw blurRad="38100" dist="38100" dir="2700000" algn="tl">
                    <a:srgbClr val="000000">
                      <a:alpha val="43137"/>
                    </a:srgbClr>
                  </a:outerShdw>
                </a:effectLst>
                <a:ea typeface="KoPub바탕체 Light" panose="00000300000000000000" pitchFamily="2" charset="-127"/>
              </a:rPr>
              <a:t>안전분석실</a:t>
            </a:r>
            <a:endParaRPr lang="ko-KR" altLang="en-US" sz="1500" b="1" dirty="0">
              <a:solidFill>
                <a:prstClr val="white"/>
              </a:solidFill>
              <a:effectLst>
                <a:outerShdw blurRad="38100" dist="38100" dir="2700000" algn="tl">
                  <a:srgbClr val="000000">
                    <a:alpha val="43137"/>
                  </a:srgbClr>
                </a:outerShdw>
              </a:effectLst>
              <a:ea typeface="KoPub바탕체 Light" panose="00000300000000000000" pitchFamily="2" charset="-127"/>
            </a:endParaRPr>
          </a:p>
        </p:txBody>
      </p:sp>
      <p:sp>
        <p:nvSpPr>
          <p:cNvPr id="10" name="직사각형 9"/>
          <p:cNvSpPr/>
          <p:nvPr/>
        </p:nvSpPr>
        <p:spPr>
          <a:xfrm>
            <a:off x="8074533" y="2073297"/>
            <a:ext cx="3722810" cy="219118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11" name="대각선 방향의 모서리가 둥근 사각형 10"/>
          <p:cNvSpPr/>
          <p:nvPr/>
        </p:nvSpPr>
        <p:spPr>
          <a:xfrm>
            <a:off x="9935938" y="1800302"/>
            <a:ext cx="1825439" cy="326174"/>
          </a:xfrm>
          <a:prstGeom prst="round2DiagRect">
            <a:avLst>
              <a:gd name="adj1" fmla="val 50000"/>
              <a:gd name="adj2" fmla="val 0"/>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500" b="1" dirty="0">
                <a:solidFill>
                  <a:prstClr val="white"/>
                </a:solidFill>
                <a:effectLst>
                  <a:outerShdw blurRad="38100" dist="38100" dir="2700000" algn="tl">
                    <a:srgbClr val="000000">
                      <a:alpha val="43137"/>
                    </a:srgbClr>
                  </a:outerShdw>
                </a:effectLst>
                <a:ea typeface="KoPub바탕체 Light" panose="00000300000000000000" pitchFamily="2" charset="-127"/>
              </a:rPr>
              <a:t>쌀품질관리실</a:t>
            </a:r>
          </a:p>
        </p:txBody>
      </p:sp>
      <p:sp>
        <p:nvSpPr>
          <p:cNvPr id="32" name="직사각형 31"/>
          <p:cNvSpPr/>
          <p:nvPr/>
        </p:nvSpPr>
        <p:spPr>
          <a:xfrm>
            <a:off x="378941" y="4690811"/>
            <a:ext cx="3634956" cy="1997373"/>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33" name="직사각형 32"/>
          <p:cNvSpPr/>
          <p:nvPr/>
        </p:nvSpPr>
        <p:spPr>
          <a:xfrm>
            <a:off x="4073000" y="4690811"/>
            <a:ext cx="3917715" cy="1997373"/>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34" name="직사각형 33"/>
          <p:cNvSpPr/>
          <p:nvPr/>
        </p:nvSpPr>
        <p:spPr>
          <a:xfrm>
            <a:off x="8074533" y="4685406"/>
            <a:ext cx="3722810" cy="2008182"/>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38" name="대각선 방향의 모서리가 둥근 사각형 37"/>
          <p:cNvSpPr/>
          <p:nvPr/>
        </p:nvSpPr>
        <p:spPr>
          <a:xfrm>
            <a:off x="9935938" y="4378958"/>
            <a:ext cx="1825439" cy="326174"/>
          </a:xfrm>
          <a:prstGeom prst="round2DiagRect">
            <a:avLst>
              <a:gd name="adj1" fmla="val 50000"/>
              <a:gd name="adj2" fmla="val 0"/>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500" b="1" dirty="0" err="1">
                <a:solidFill>
                  <a:prstClr val="white"/>
                </a:solidFill>
                <a:effectLst>
                  <a:outerShdw blurRad="38100" dist="38100" dir="2700000" algn="tl">
                    <a:srgbClr val="000000">
                      <a:alpha val="43137"/>
                    </a:srgbClr>
                  </a:outerShdw>
                </a:effectLst>
                <a:ea typeface="KoPub바탕체 Light" panose="00000300000000000000" pitchFamily="2" charset="-127"/>
              </a:rPr>
              <a:t>초유은행</a:t>
            </a:r>
            <a:endParaRPr lang="ko-KR" altLang="en-US" sz="1500" b="1" dirty="0">
              <a:solidFill>
                <a:prstClr val="white"/>
              </a:solidFill>
              <a:effectLst>
                <a:outerShdw blurRad="38100" dist="38100" dir="2700000" algn="tl">
                  <a:srgbClr val="000000">
                    <a:alpha val="43137"/>
                  </a:srgbClr>
                </a:outerShdw>
              </a:effectLst>
              <a:ea typeface="KoPub바탕체 Light" panose="00000300000000000000" pitchFamily="2" charset="-127"/>
            </a:endParaRPr>
          </a:p>
        </p:txBody>
      </p:sp>
      <p:sp>
        <p:nvSpPr>
          <p:cNvPr id="39" name="대각선 방향의 모서리가 둥근 사각형 38"/>
          <p:cNvSpPr/>
          <p:nvPr/>
        </p:nvSpPr>
        <p:spPr>
          <a:xfrm>
            <a:off x="2140407" y="4395680"/>
            <a:ext cx="1890684" cy="324965"/>
          </a:xfrm>
          <a:prstGeom prst="round2DiagRect">
            <a:avLst>
              <a:gd name="adj1" fmla="val 50000"/>
              <a:gd name="adj2" fmla="val 0"/>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500" b="1" dirty="0">
                <a:solidFill>
                  <a:prstClr val="white"/>
                </a:solidFill>
                <a:effectLst>
                  <a:outerShdw blurRad="38100" dist="38100" dir="2700000" algn="tl">
                    <a:srgbClr val="000000">
                      <a:alpha val="43137"/>
                    </a:srgbClr>
                  </a:outerShdw>
                </a:effectLst>
                <a:ea typeface="KoPub바탕체 Light" panose="00000300000000000000" pitchFamily="2" charset="-127"/>
              </a:rPr>
              <a:t>친환경미생물관</a:t>
            </a:r>
          </a:p>
        </p:txBody>
      </p:sp>
      <p:sp>
        <p:nvSpPr>
          <p:cNvPr id="40" name="대각선 방향의 모서리가 둥근 사각형 39"/>
          <p:cNvSpPr/>
          <p:nvPr/>
        </p:nvSpPr>
        <p:spPr>
          <a:xfrm>
            <a:off x="6100030" y="4379563"/>
            <a:ext cx="1890684" cy="324965"/>
          </a:xfrm>
          <a:prstGeom prst="round2DiagRect">
            <a:avLst>
              <a:gd name="adj1" fmla="val 50000"/>
              <a:gd name="adj2" fmla="val 0"/>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500" b="1" dirty="0" err="1">
                <a:solidFill>
                  <a:prstClr val="white"/>
                </a:solidFill>
                <a:effectLst>
                  <a:outerShdw blurRad="38100" dist="38100" dir="2700000" algn="tl">
                    <a:srgbClr val="000000">
                      <a:alpha val="43137"/>
                    </a:srgbClr>
                  </a:outerShdw>
                </a:effectLst>
                <a:ea typeface="KoPub바탕체 Light" panose="00000300000000000000" pitchFamily="2" charset="-127"/>
              </a:rPr>
              <a:t>축산관리실</a:t>
            </a:r>
            <a:endParaRPr lang="ko-KR" altLang="en-US" sz="1500" b="1" dirty="0">
              <a:solidFill>
                <a:prstClr val="white"/>
              </a:solidFill>
              <a:effectLst>
                <a:outerShdw blurRad="38100" dist="38100" dir="2700000" algn="tl">
                  <a:srgbClr val="000000">
                    <a:alpha val="43137"/>
                  </a:srgbClr>
                </a:outerShdw>
              </a:effectLst>
              <a:ea typeface="KoPub바탕체 Light" panose="00000300000000000000" pitchFamily="2" charset="-127"/>
            </a:endParaRPr>
          </a:p>
        </p:txBody>
      </p:sp>
      <p:sp>
        <p:nvSpPr>
          <p:cNvPr id="41" name="TextBox 40"/>
          <p:cNvSpPr txBox="1"/>
          <p:nvPr/>
        </p:nvSpPr>
        <p:spPr>
          <a:xfrm>
            <a:off x="443457" y="2174031"/>
            <a:ext cx="2682128" cy="203132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400" b="1" dirty="0">
                <a:latin typeface="KoPub돋움체 Light" panose="00000300000000000000" pitchFamily="2" charset="-127"/>
                <a:ea typeface="KoPub돋움체 Light" panose="00000300000000000000" pitchFamily="2" charset="-127"/>
              </a:rPr>
              <a:t>토양 화학성 검사</a:t>
            </a:r>
            <a:endParaRPr lang="en-US" altLang="ko-KR" sz="1400" b="1" dirty="0">
              <a:latin typeface="KoPub돋움체 Light" panose="00000300000000000000" pitchFamily="2" charset="-127"/>
              <a:ea typeface="KoPub돋움체 Light" panose="00000300000000000000" pitchFamily="2" charset="-127"/>
            </a:endParaRPr>
          </a:p>
          <a:p>
            <a:pPr marL="171450" indent="-171450">
              <a:lnSpc>
                <a:spcPct val="150000"/>
              </a:lnSpc>
              <a:buFont typeface="Arial" panose="020B0604020202020204" pitchFamily="34" charset="0"/>
              <a:buChar char="•"/>
            </a:pPr>
            <a:r>
              <a:rPr lang="ko-KR" altLang="en-US" sz="1400" b="1" dirty="0">
                <a:latin typeface="KoPub돋움체 Light" panose="00000300000000000000" pitchFamily="2" charset="-127"/>
                <a:ea typeface="KoPub돋움체 Light" panose="00000300000000000000" pitchFamily="2" charset="-127"/>
              </a:rPr>
              <a:t>토양유해중금속 분석</a:t>
            </a:r>
            <a:endParaRPr lang="en-US" altLang="ko-KR" sz="1400" b="1" dirty="0">
              <a:latin typeface="KoPub돋움체 Light" panose="00000300000000000000" pitchFamily="2" charset="-127"/>
              <a:ea typeface="KoPub돋움체 Light" panose="00000300000000000000" pitchFamily="2" charset="-127"/>
            </a:endParaRPr>
          </a:p>
          <a:p>
            <a:pPr marL="171450" indent="-171450">
              <a:lnSpc>
                <a:spcPct val="150000"/>
              </a:lnSpc>
              <a:buFont typeface="Arial" panose="020B0604020202020204" pitchFamily="34" charset="0"/>
              <a:buChar char="•"/>
            </a:pPr>
            <a:r>
              <a:rPr lang="ko-KR" altLang="en-US" sz="1400" b="1" dirty="0">
                <a:latin typeface="KoPub돋움체 Light" panose="00000300000000000000" pitchFamily="2" charset="-127"/>
                <a:ea typeface="KoPub돋움체 Light" panose="00000300000000000000" pitchFamily="2" charset="-127"/>
              </a:rPr>
              <a:t>가축분뇨 퇴 </a:t>
            </a:r>
            <a:r>
              <a:rPr lang="en-US" altLang="ko-KR" sz="1400" b="1" dirty="0">
                <a:latin typeface="KoPub돋움체 Light" panose="00000300000000000000" pitchFamily="2" charset="-127"/>
                <a:ea typeface="KoPub돋움체 Light" panose="00000300000000000000" pitchFamily="2" charset="-127"/>
              </a:rPr>
              <a:t>· </a:t>
            </a:r>
            <a:r>
              <a:rPr lang="ko-KR" altLang="en-US" sz="1400" b="1" dirty="0" err="1">
                <a:latin typeface="KoPub돋움체 Light" panose="00000300000000000000" pitchFamily="2" charset="-127"/>
                <a:ea typeface="KoPub돋움체 Light" panose="00000300000000000000" pitchFamily="2" charset="-127"/>
              </a:rPr>
              <a:t>액비</a:t>
            </a:r>
            <a:r>
              <a:rPr lang="ko-KR" altLang="en-US" sz="1400" b="1" dirty="0">
                <a:latin typeface="KoPub돋움체 Light" panose="00000300000000000000" pitchFamily="2" charset="-127"/>
                <a:ea typeface="KoPub돋움체 Light" panose="00000300000000000000" pitchFamily="2" charset="-127"/>
              </a:rPr>
              <a:t> 분석</a:t>
            </a:r>
            <a:endParaRPr lang="en-US" altLang="ko-KR" sz="1400" b="1" dirty="0">
              <a:latin typeface="KoPub돋움체 Light" panose="00000300000000000000" pitchFamily="2" charset="-127"/>
              <a:ea typeface="KoPub돋움체 Light" panose="00000300000000000000" pitchFamily="2" charset="-127"/>
            </a:endParaRPr>
          </a:p>
          <a:p>
            <a:pPr marL="171450" indent="-171450">
              <a:lnSpc>
                <a:spcPct val="150000"/>
              </a:lnSpc>
              <a:buFont typeface="Arial" panose="020B0604020202020204" pitchFamily="34" charset="0"/>
              <a:buChar char="•"/>
            </a:pPr>
            <a:r>
              <a:rPr lang="ko-KR" altLang="en-US" sz="1400" b="1" dirty="0" err="1">
                <a:latin typeface="KoPub돋움체 Light" panose="00000300000000000000" pitchFamily="2" charset="-127"/>
                <a:ea typeface="KoPub돋움체 Light" panose="00000300000000000000" pitchFamily="2" charset="-127"/>
              </a:rPr>
              <a:t>양액처방용</a:t>
            </a:r>
            <a:r>
              <a:rPr lang="ko-KR" altLang="en-US" sz="1400" b="1" dirty="0">
                <a:latin typeface="KoPub돋움체 Light" panose="00000300000000000000" pitchFamily="2" charset="-127"/>
                <a:ea typeface="KoPub돋움체 Light" panose="00000300000000000000" pitchFamily="2" charset="-127"/>
              </a:rPr>
              <a:t> 원수 분석</a:t>
            </a:r>
            <a:endParaRPr lang="en-US" altLang="ko-KR" sz="1400" b="1" dirty="0">
              <a:latin typeface="KoPub돋움체 Light" panose="00000300000000000000" pitchFamily="2" charset="-127"/>
              <a:ea typeface="KoPub돋움체 Light" panose="00000300000000000000" pitchFamily="2" charset="-127"/>
            </a:endParaRPr>
          </a:p>
          <a:p>
            <a:pPr marL="171450" indent="-171450">
              <a:lnSpc>
                <a:spcPct val="150000"/>
              </a:lnSpc>
              <a:buFont typeface="Arial" panose="020B0604020202020204" pitchFamily="34" charset="0"/>
              <a:buChar char="•"/>
            </a:pPr>
            <a:r>
              <a:rPr lang="ko-KR" altLang="en-US" sz="1400" b="1" dirty="0">
                <a:latin typeface="KoPub돋움체 Light" panose="00000300000000000000" pitchFamily="2" charset="-127"/>
                <a:ea typeface="KoPub돋움체 Light" panose="00000300000000000000" pitchFamily="2" charset="-127"/>
              </a:rPr>
              <a:t>식물체 분석</a:t>
            </a:r>
            <a:endParaRPr lang="en-US" altLang="ko-KR" sz="1400" b="1" dirty="0">
              <a:latin typeface="KoPub돋움체 Light" panose="00000300000000000000" pitchFamily="2" charset="-127"/>
              <a:ea typeface="KoPub돋움체 Light" panose="00000300000000000000" pitchFamily="2" charset="-127"/>
            </a:endParaRPr>
          </a:p>
          <a:p>
            <a:pPr marL="171450" indent="-171450">
              <a:lnSpc>
                <a:spcPct val="150000"/>
              </a:lnSpc>
              <a:buFont typeface="Arial" panose="020B0604020202020204" pitchFamily="34" charset="0"/>
              <a:buChar char="•"/>
            </a:pPr>
            <a:r>
              <a:rPr lang="ko-KR" altLang="en-US" sz="1400" b="1" dirty="0">
                <a:latin typeface="KoPub돋움체 Light" panose="00000300000000000000" pitchFamily="2" charset="-127"/>
                <a:ea typeface="KoPub돋움체 Light" panose="00000300000000000000" pitchFamily="2" charset="-127"/>
              </a:rPr>
              <a:t>토양 스마트 분석</a:t>
            </a:r>
            <a:endParaRPr lang="en-US" altLang="ko-KR" sz="1400" b="1" dirty="0">
              <a:latin typeface="KoPub돋움체 Light" panose="00000300000000000000" pitchFamily="2" charset="-127"/>
              <a:ea typeface="KoPub돋움체 Light" panose="00000300000000000000" pitchFamily="2" charset="-127"/>
            </a:endParaRPr>
          </a:p>
        </p:txBody>
      </p:sp>
      <p:sp>
        <p:nvSpPr>
          <p:cNvPr id="43" name="TextBox 42"/>
          <p:cNvSpPr txBox="1"/>
          <p:nvPr/>
        </p:nvSpPr>
        <p:spPr>
          <a:xfrm>
            <a:off x="4176623" y="2200177"/>
            <a:ext cx="3000634" cy="70352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400" b="1" dirty="0" err="1">
                <a:ea typeface="KoPub바탕체 Light" panose="00000300000000000000" pitchFamily="2" charset="-127"/>
              </a:rPr>
              <a:t>농산물잔류농약</a:t>
            </a:r>
            <a:r>
              <a:rPr lang="ko-KR" altLang="en-US" sz="1400" b="1" dirty="0">
                <a:ea typeface="KoPub바탕체 Light" panose="00000300000000000000" pitchFamily="2" charset="-127"/>
              </a:rPr>
              <a:t> </a:t>
            </a:r>
            <a:r>
              <a:rPr lang="en-US" altLang="ko-KR" sz="1400" b="1" dirty="0">
                <a:ea typeface="KoPub바탕체 Light" panose="00000300000000000000" pitchFamily="2" charset="-127"/>
              </a:rPr>
              <a:t>463</a:t>
            </a:r>
            <a:r>
              <a:rPr lang="ko-KR" altLang="en-US" sz="1400" b="1" dirty="0">
                <a:ea typeface="KoPub바탕체 Light" panose="00000300000000000000" pitchFamily="2" charset="-127"/>
              </a:rPr>
              <a:t>종 분석</a:t>
            </a:r>
            <a:endParaRPr lang="en-US" altLang="ko-KR" sz="1400" b="1" dirty="0">
              <a:ea typeface="KoPub바탕체 Light" panose="00000300000000000000" pitchFamily="2" charset="-127"/>
            </a:endParaRPr>
          </a:p>
          <a:p>
            <a:pPr marL="171450" indent="-171450">
              <a:lnSpc>
                <a:spcPct val="150000"/>
              </a:lnSpc>
              <a:buFont typeface="Arial" panose="020B0604020202020204" pitchFamily="34" charset="0"/>
              <a:buChar char="•"/>
            </a:pPr>
            <a:r>
              <a:rPr lang="ko-KR" altLang="en-US" sz="1400" b="1" dirty="0">
                <a:ea typeface="KoPub바탕체 Light" panose="00000300000000000000" pitchFamily="2" charset="-127"/>
              </a:rPr>
              <a:t>농산물 중금속 분석</a:t>
            </a:r>
            <a:endParaRPr lang="en-US" altLang="ko-KR" sz="1400" b="1" dirty="0">
              <a:ea typeface="KoPub바탕체 Light" panose="00000300000000000000" pitchFamily="2" charset="-127"/>
            </a:endParaRPr>
          </a:p>
        </p:txBody>
      </p:sp>
      <p:sp>
        <p:nvSpPr>
          <p:cNvPr id="45" name="TextBox 44"/>
          <p:cNvSpPr txBox="1"/>
          <p:nvPr/>
        </p:nvSpPr>
        <p:spPr>
          <a:xfrm>
            <a:off x="8269819" y="2200177"/>
            <a:ext cx="2391755"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400" b="1" dirty="0" err="1">
                <a:ea typeface="KoPub바탕체 Light" panose="00000300000000000000" pitchFamily="2" charset="-127"/>
              </a:rPr>
              <a:t>쌀품종</a:t>
            </a:r>
            <a:r>
              <a:rPr lang="ko-KR" altLang="en-US" sz="1400" b="1" dirty="0">
                <a:ea typeface="KoPub바탕체 Light" panose="00000300000000000000" pitchFamily="2" charset="-127"/>
              </a:rPr>
              <a:t> 검정</a:t>
            </a:r>
            <a:endParaRPr lang="en-US" altLang="ko-KR" sz="1400" b="1" dirty="0">
              <a:ea typeface="KoPub바탕체 Light" panose="00000300000000000000" pitchFamily="2" charset="-127"/>
            </a:endParaRPr>
          </a:p>
          <a:p>
            <a:pPr marL="171450" indent="-171450">
              <a:lnSpc>
                <a:spcPct val="150000"/>
              </a:lnSpc>
              <a:buFont typeface="Arial" panose="020B0604020202020204" pitchFamily="34" charset="0"/>
              <a:buChar char="•"/>
            </a:pPr>
            <a:r>
              <a:rPr lang="ko-KR" altLang="en-US" sz="1400" b="1" dirty="0">
                <a:ea typeface="KoPub바탕체 Light" panose="00000300000000000000" pitchFamily="2" charset="-127"/>
              </a:rPr>
              <a:t>쌀 품위</a:t>
            </a:r>
            <a:r>
              <a:rPr lang="en-US" altLang="ko-KR" sz="1400" b="1" dirty="0">
                <a:ea typeface="KoPub바탕체 Light" panose="00000300000000000000" pitchFamily="2" charset="-127"/>
              </a:rPr>
              <a:t>, </a:t>
            </a:r>
            <a:r>
              <a:rPr lang="ko-KR" altLang="en-US" sz="1400" b="1" dirty="0">
                <a:ea typeface="KoPub바탕체 Light" panose="00000300000000000000" pitchFamily="2" charset="-127"/>
              </a:rPr>
              <a:t>품질 검사</a:t>
            </a:r>
            <a:endParaRPr lang="en-US" altLang="ko-KR" sz="1400" b="1" dirty="0">
              <a:ea typeface="KoPub바탕체 Light" panose="00000300000000000000" pitchFamily="2" charset="-127"/>
            </a:endParaRPr>
          </a:p>
          <a:p>
            <a:pPr marL="171450" indent="-171450">
              <a:lnSpc>
                <a:spcPct val="150000"/>
              </a:lnSpc>
              <a:buFont typeface="Arial" panose="020B0604020202020204" pitchFamily="34" charset="0"/>
              <a:buChar char="•"/>
            </a:pPr>
            <a:r>
              <a:rPr lang="ko-KR" altLang="en-US" sz="1400" b="1" dirty="0">
                <a:ea typeface="KoPub바탕체 Light" panose="00000300000000000000" pitchFamily="2" charset="-127"/>
              </a:rPr>
              <a:t>발아율 검사</a:t>
            </a:r>
            <a:endParaRPr lang="en-US" altLang="ko-KR" sz="1400" b="1" dirty="0">
              <a:ea typeface="KoPub바탕체 Light" panose="00000300000000000000" pitchFamily="2" charset="-127"/>
            </a:endParaRPr>
          </a:p>
        </p:txBody>
      </p:sp>
      <p:sp>
        <p:nvSpPr>
          <p:cNvPr id="46" name="TextBox 45"/>
          <p:cNvSpPr txBox="1"/>
          <p:nvPr/>
        </p:nvSpPr>
        <p:spPr>
          <a:xfrm>
            <a:off x="414303" y="4965017"/>
            <a:ext cx="3417820" cy="143116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400" b="1" dirty="0">
                <a:ea typeface="KoPub바탕체 Light" panose="00000300000000000000" pitchFamily="2" charset="-127"/>
              </a:rPr>
              <a:t>유용미생물  공급 </a:t>
            </a:r>
            <a:endParaRPr lang="en-US" altLang="ko-KR" sz="1400" b="1" dirty="0">
              <a:ea typeface="KoPub바탕체 Light" panose="00000300000000000000" pitchFamily="2" charset="-127"/>
            </a:endParaRPr>
          </a:p>
          <a:p>
            <a:pPr>
              <a:lnSpc>
                <a:spcPct val="150000"/>
              </a:lnSpc>
            </a:pPr>
            <a:r>
              <a:rPr lang="en-US" altLang="ko-KR" sz="1400" b="1" dirty="0">
                <a:ea typeface="KoPub바탕체 Light" panose="00000300000000000000" pitchFamily="2" charset="-127"/>
              </a:rPr>
              <a:t>  -  </a:t>
            </a:r>
            <a:r>
              <a:rPr lang="ko-KR" altLang="en-US" sz="1400" b="1" dirty="0" err="1">
                <a:ea typeface="KoPub바탕체 Light" panose="00000300000000000000" pitchFamily="2" charset="-127"/>
              </a:rPr>
              <a:t>고초균</a:t>
            </a:r>
            <a:r>
              <a:rPr lang="en-US" altLang="ko-KR" sz="1400" b="1" dirty="0">
                <a:ea typeface="KoPub바탕체 Light" panose="00000300000000000000" pitchFamily="2" charset="-127"/>
              </a:rPr>
              <a:t>, </a:t>
            </a:r>
            <a:r>
              <a:rPr lang="ko-KR" altLang="en-US" sz="1400" b="1" dirty="0">
                <a:ea typeface="KoPub바탕체 Light" panose="00000300000000000000" pitchFamily="2" charset="-127"/>
              </a:rPr>
              <a:t>유산균</a:t>
            </a:r>
            <a:r>
              <a:rPr lang="en-US" altLang="ko-KR" sz="1400" b="1" dirty="0">
                <a:ea typeface="KoPub바탕체 Light" panose="00000300000000000000" pitchFamily="2" charset="-127"/>
              </a:rPr>
              <a:t>, </a:t>
            </a:r>
            <a:r>
              <a:rPr lang="ko-KR" altLang="en-US" sz="1400" b="1" dirty="0">
                <a:ea typeface="KoPub바탕체 Light" panose="00000300000000000000" pitchFamily="2" charset="-127"/>
              </a:rPr>
              <a:t> </a:t>
            </a:r>
            <a:r>
              <a:rPr lang="ko-KR" altLang="en-US" sz="1400" b="1" dirty="0" err="1">
                <a:ea typeface="KoPub바탕체 Light" panose="00000300000000000000" pitchFamily="2" charset="-127"/>
              </a:rPr>
              <a:t>광합성균</a:t>
            </a:r>
            <a:r>
              <a:rPr lang="en-US" altLang="ko-KR" sz="1400" b="1" dirty="0">
                <a:ea typeface="KoPub바탕체 Light" panose="00000300000000000000" pitchFamily="2" charset="-127"/>
              </a:rPr>
              <a:t>, </a:t>
            </a:r>
            <a:r>
              <a:rPr lang="ko-KR" altLang="en-US" sz="1400" b="1" dirty="0">
                <a:ea typeface="KoPub바탕체 Light" panose="00000300000000000000" pitchFamily="2" charset="-127"/>
              </a:rPr>
              <a:t>효모균</a:t>
            </a:r>
            <a:endParaRPr lang="en-US" altLang="ko-KR" sz="1400" b="1" dirty="0">
              <a:ea typeface="KoPub바탕체 Light" panose="00000300000000000000" pitchFamily="2" charset="-127"/>
            </a:endParaRPr>
          </a:p>
          <a:p>
            <a:pPr marL="285750" indent="-285750">
              <a:lnSpc>
                <a:spcPct val="150000"/>
              </a:lnSpc>
              <a:buFont typeface="Arial" panose="020B0604020202020204" pitchFamily="34" charset="0"/>
              <a:buChar char="•"/>
            </a:pPr>
            <a:r>
              <a:rPr lang="en-US" altLang="ko-KR" sz="1600" b="1" dirty="0">
                <a:ea typeface="KoPub바탕체 Light" panose="00000300000000000000" pitchFamily="2" charset="-127"/>
              </a:rPr>
              <a:t>BM</a:t>
            </a:r>
            <a:r>
              <a:rPr lang="ko-KR" altLang="en-US" sz="1600" b="1" dirty="0" err="1">
                <a:ea typeface="KoPub바탕체 Light" panose="00000300000000000000" pitchFamily="2" charset="-127"/>
              </a:rPr>
              <a:t>활성수</a:t>
            </a:r>
            <a:r>
              <a:rPr lang="ko-KR" altLang="en-US" sz="1600" b="1" dirty="0">
                <a:ea typeface="KoPub바탕체 Light" panose="00000300000000000000" pitchFamily="2" charset="-127"/>
              </a:rPr>
              <a:t> 공급</a:t>
            </a:r>
            <a:endParaRPr lang="en-US" altLang="ko-KR" sz="1600" b="1" dirty="0">
              <a:ea typeface="KoPub바탕체 Light" panose="00000300000000000000" pitchFamily="2" charset="-127"/>
            </a:endParaRPr>
          </a:p>
          <a:p>
            <a:pPr marL="285750" indent="-285750">
              <a:lnSpc>
                <a:spcPct val="150000"/>
              </a:lnSpc>
              <a:buFont typeface="Arial" panose="020B0604020202020204" pitchFamily="34" charset="0"/>
              <a:buChar char="•"/>
            </a:pPr>
            <a:endParaRPr lang="en-US" altLang="ko-KR" sz="1400" b="1" dirty="0">
              <a:ea typeface="KoPub바탕체 Light" panose="00000300000000000000" pitchFamily="2" charset="-127"/>
            </a:endParaRPr>
          </a:p>
        </p:txBody>
      </p:sp>
      <p:sp>
        <p:nvSpPr>
          <p:cNvPr id="47" name="TextBox 46"/>
          <p:cNvSpPr txBox="1"/>
          <p:nvPr/>
        </p:nvSpPr>
        <p:spPr>
          <a:xfrm>
            <a:off x="4231628" y="4965017"/>
            <a:ext cx="2391755"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400" b="1" dirty="0">
                <a:ea typeface="KoPub바탕체 Light" panose="00000300000000000000" pitchFamily="2" charset="-127"/>
              </a:rPr>
              <a:t>조사료 품질검사</a:t>
            </a:r>
            <a:endParaRPr lang="en-US" altLang="ko-KR" sz="1400" b="1" dirty="0">
              <a:ea typeface="KoPub바탕체 Light" panose="00000300000000000000" pitchFamily="2" charset="-127"/>
            </a:endParaRPr>
          </a:p>
          <a:p>
            <a:pPr marL="171450" indent="-171450">
              <a:lnSpc>
                <a:spcPct val="150000"/>
              </a:lnSpc>
              <a:buFont typeface="Arial" panose="020B0604020202020204" pitchFamily="34" charset="0"/>
              <a:buChar char="•"/>
            </a:pPr>
            <a:r>
              <a:rPr lang="ko-KR" altLang="en-US" sz="1400" b="1" dirty="0">
                <a:ea typeface="KoPub바탕체 Light" panose="00000300000000000000" pitchFamily="2" charset="-127"/>
              </a:rPr>
              <a:t>송아지 설사병 간이 진단</a:t>
            </a:r>
            <a:endParaRPr lang="en-US" altLang="ko-KR" sz="1400" b="1" dirty="0">
              <a:ea typeface="KoPub바탕체 Light" panose="00000300000000000000" pitchFamily="2" charset="-127"/>
            </a:endParaRPr>
          </a:p>
          <a:p>
            <a:pPr marL="171450" indent="-171450">
              <a:lnSpc>
                <a:spcPct val="150000"/>
              </a:lnSpc>
              <a:buFont typeface="Arial" panose="020B0604020202020204" pitchFamily="34" charset="0"/>
              <a:buChar char="•"/>
            </a:pPr>
            <a:r>
              <a:rPr lang="ko-KR" altLang="en-US" sz="1400" b="1" dirty="0">
                <a:ea typeface="KoPub바탕체 Light" panose="00000300000000000000" pitchFamily="2" charset="-127"/>
              </a:rPr>
              <a:t>한우 임신 간이 진단</a:t>
            </a:r>
            <a:endParaRPr lang="en-US" altLang="ko-KR" sz="1400" b="1" dirty="0">
              <a:ea typeface="KoPub바탕체 Light" panose="00000300000000000000" pitchFamily="2" charset="-127"/>
            </a:endParaRPr>
          </a:p>
        </p:txBody>
      </p:sp>
      <p:sp>
        <p:nvSpPr>
          <p:cNvPr id="48" name="TextBox 47"/>
          <p:cNvSpPr txBox="1"/>
          <p:nvPr/>
        </p:nvSpPr>
        <p:spPr>
          <a:xfrm>
            <a:off x="8292264" y="4965017"/>
            <a:ext cx="2391755" cy="38331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400" b="1" dirty="0">
                <a:ea typeface="KoPub바탕체 Light" panose="00000300000000000000" pitchFamily="2" charset="-127"/>
              </a:rPr>
              <a:t>초유 공급</a:t>
            </a:r>
            <a:endParaRPr lang="en-US" altLang="ko-KR" sz="1400" b="1" dirty="0">
              <a:ea typeface="KoPub바탕체 Light" panose="00000300000000000000" pitchFamily="2" charset="-127"/>
            </a:endParaRPr>
          </a:p>
        </p:txBody>
      </p:sp>
    </p:spTree>
    <p:extLst>
      <p:ext uri="{BB962C8B-B14F-4D97-AF65-F5344CB8AC3E}">
        <p14:creationId xmlns:p14="http://schemas.microsoft.com/office/powerpoint/2010/main" val="20225368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미생물 이용기술</a:t>
            </a:r>
            <a:endParaRPr lang="ko-KR" altLang="en-US" dirty="0"/>
          </a:p>
        </p:txBody>
      </p:sp>
      <p:sp>
        <p:nvSpPr>
          <p:cNvPr id="5" name="AutoShape 6"/>
          <p:cNvSpPr>
            <a:spLocks noChangeArrowheads="1"/>
          </p:cNvSpPr>
          <p:nvPr/>
        </p:nvSpPr>
        <p:spPr bwMode="blackWhite">
          <a:xfrm>
            <a:off x="2657902" y="1550746"/>
            <a:ext cx="6208950" cy="3667125"/>
          </a:xfrm>
          <a:prstGeom prst="roundRect">
            <a:avLst>
              <a:gd name="adj" fmla="val 16667"/>
            </a:avLst>
          </a:prstGeom>
          <a:solidFill>
            <a:srgbClr val="135063"/>
          </a:solidFill>
          <a:ln w="3175" algn="ctr">
            <a:solidFill>
              <a:schemeClr val="tx1"/>
            </a:solidFill>
            <a:round/>
            <a:headEnd/>
            <a:tailEnd/>
          </a:ln>
        </p:spPr>
        <p:txBody>
          <a:bodyPr wrap="none" tIns="0" anchor="ct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r>
              <a:rPr kumimoji="0" lang="ko-KR" altLang="en-US" sz="2800" b="1" dirty="0">
                <a:solidFill>
                  <a:srgbClr val="FFFF00"/>
                </a:solidFill>
                <a:latin typeface="KoPub돋움체 Light" panose="00000300000000000000" pitchFamily="2" charset="-127"/>
                <a:ea typeface="KoPub돋움체 Light" panose="00000300000000000000" pitchFamily="2" charset="-127"/>
              </a:rPr>
              <a:t>센터 미생물 장점</a:t>
            </a:r>
            <a:r>
              <a:rPr kumimoji="0" lang="en-US" altLang="ko-KR" sz="2800" b="1" dirty="0">
                <a:solidFill>
                  <a:srgbClr val="FFFF00"/>
                </a:solidFill>
                <a:latin typeface="KoPub돋움체 Light" panose="00000300000000000000" pitchFamily="2" charset="-127"/>
                <a:ea typeface="KoPub돋움체 Light" panose="00000300000000000000" pitchFamily="2" charset="-127"/>
              </a:rPr>
              <a:t> </a:t>
            </a:r>
          </a:p>
          <a:p>
            <a:pPr>
              <a:lnSpc>
                <a:spcPct val="200000"/>
              </a:lnSpc>
              <a:buFont typeface="Arial" panose="020B0604020202020204" pitchFamily="34" charset="0"/>
              <a:buChar char="•"/>
            </a:pPr>
            <a:r>
              <a:rPr kumimoji="0" lang="ko-KR" altLang="en-US" sz="2400" b="1" dirty="0">
                <a:latin typeface="KoPub돋움체 Light" panose="00000300000000000000" pitchFamily="2" charset="-127"/>
                <a:ea typeface="KoPub돋움체 Light" panose="00000300000000000000" pitchFamily="2" charset="-127"/>
              </a:rPr>
              <a:t> 미생물 </a:t>
            </a:r>
            <a:r>
              <a:rPr kumimoji="0" lang="ko-KR" altLang="en-US" sz="2400" b="1" dirty="0" err="1">
                <a:latin typeface="KoPub돋움체 Light" panose="00000300000000000000" pitchFamily="2" charset="-127"/>
                <a:ea typeface="KoPub돋움체 Light" panose="00000300000000000000" pitchFamily="2" charset="-127"/>
              </a:rPr>
              <a:t>균수가</a:t>
            </a:r>
            <a:r>
              <a:rPr kumimoji="0" lang="ko-KR" altLang="en-US" sz="2400" b="1" dirty="0">
                <a:latin typeface="KoPub돋움체 Light" panose="00000300000000000000" pitchFamily="2" charset="-127"/>
                <a:ea typeface="KoPub돋움체 Light" panose="00000300000000000000" pitchFamily="2" charset="-127"/>
              </a:rPr>
              <a:t> 높다</a:t>
            </a:r>
            <a:r>
              <a:rPr kumimoji="0" lang="en-US" altLang="ko-KR" sz="2400" b="1" dirty="0">
                <a:latin typeface="KoPub돋움체 Light" panose="00000300000000000000" pitchFamily="2" charset="-127"/>
                <a:ea typeface="KoPub돋움체 Light" panose="00000300000000000000" pitchFamily="2" charset="-127"/>
              </a:rPr>
              <a:t>. </a:t>
            </a:r>
          </a:p>
          <a:p>
            <a:pPr>
              <a:lnSpc>
                <a:spcPct val="200000"/>
              </a:lnSpc>
              <a:buFont typeface="Arial" panose="020B0604020202020204" pitchFamily="34" charset="0"/>
              <a:buChar char="•"/>
            </a:pPr>
            <a:r>
              <a:rPr kumimoji="0" lang="en-US" altLang="ko-KR" sz="2400" b="1" dirty="0">
                <a:latin typeface="KoPub돋움체 Light" panose="00000300000000000000" pitchFamily="2" charset="-127"/>
                <a:ea typeface="KoPub돋움체 Light" panose="00000300000000000000" pitchFamily="2" charset="-127"/>
              </a:rPr>
              <a:t> </a:t>
            </a:r>
            <a:r>
              <a:rPr kumimoji="0" lang="ko-KR" altLang="en-US" sz="2400" b="1" dirty="0">
                <a:latin typeface="KoPub돋움체 Light" panose="00000300000000000000" pitchFamily="2" charset="-127"/>
                <a:ea typeface="KoPub돋움체 Light" panose="00000300000000000000" pitchFamily="2" charset="-127"/>
              </a:rPr>
              <a:t>활력이 우수하다</a:t>
            </a:r>
            <a:endParaRPr kumimoji="0" lang="en-US" altLang="ko-KR" sz="2400" b="1" dirty="0">
              <a:latin typeface="KoPub돋움체 Light" panose="00000300000000000000" pitchFamily="2" charset="-127"/>
              <a:ea typeface="KoPub돋움체 Light" panose="00000300000000000000" pitchFamily="2" charset="-127"/>
            </a:endParaRPr>
          </a:p>
          <a:p>
            <a:pPr>
              <a:lnSpc>
                <a:spcPct val="200000"/>
              </a:lnSpc>
              <a:buFont typeface="Arial" panose="020B0604020202020204" pitchFamily="34" charset="0"/>
              <a:buChar char="•"/>
            </a:pPr>
            <a:r>
              <a:rPr kumimoji="0" lang="en-US" altLang="ko-KR" sz="2400" b="1" dirty="0">
                <a:latin typeface="KoPub돋움체 Light" panose="00000300000000000000" pitchFamily="2" charset="-127"/>
                <a:ea typeface="KoPub돋움체 Light" panose="00000300000000000000" pitchFamily="2" charset="-127"/>
              </a:rPr>
              <a:t> </a:t>
            </a:r>
            <a:r>
              <a:rPr kumimoji="0" lang="ko-KR" altLang="en-US" sz="2400" b="1" dirty="0">
                <a:latin typeface="KoPub돋움체 Light" panose="00000300000000000000" pitchFamily="2" charset="-127"/>
                <a:ea typeface="KoPub돋움체 Light" panose="00000300000000000000" pitchFamily="2" charset="-127"/>
              </a:rPr>
              <a:t>공짜다</a:t>
            </a:r>
            <a:r>
              <a:rPr kumimoji="0" lang="en-US" altLang="ko-KR" sz="2400" b="1" dirty="0">
                <a:latin typeface="KoPub돋움체 Light" panose="00000300000000000000" pitchFamily="2" charset="-127"/>
                <a:ea typeface="KoPub돋움체 Light" panose="00000300000000000000" pitchFamily="2" charset="-127"/>
              </a:rPr>
              <a:t>.</a:t>
            </a:r>
          </a:p>
        </p:txBody>
      </p:sp>
    </p:spTree>
    <p:extLst>
      <p:ext uri="{BB962C8B-B14F-4D97-AF65-F5344CB8AC3E}">
        <p14:creationId xmlns:p14="http://schemas.microsoft.com/office/powerpoint/2010/main" val="39512547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89F506-2AD0-AE02-0AC3-246D4E8B24FC}"/>
              </a:ext>
            </a:extLst>
          </p:cNvPr>
          <p:cNvSpPr>
            <a:spLocks noGrp="1"/>
          </p:cNvSpPr>
          <p:nvPr>
            <p:ph type="title"/>
          </p:nvPr>
        </p:nvSpPr>
        <p:spPr/>
        <p:txBody>
          <a:bodyPr/>
          <a:lstStyle/>
          <a:p>
            <a:r>
              <a:rPr lang="ko-KR" altLang="en-US" dirty="0"/>
              <a:t>믿고 쓰세요</a:t>
            </a:r>
            <a:r>
              <a:rPr lang="en-US" altLang="ko-KR" dirty="0"/>
              <a:t>~</a:t>
            </a:r>
            <a:endParaRPr lang="ko-KR" altLang="en-US" dirty="0"/>
          </a:p>
        </p:txBody>
      </p:sp>
      <p:pic>
        <p:nvPicPr>
          <p:cNvPr id="4" name="내용 개체 틀 3" descr="화면 캡처"/>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832" y="1592868"/>
            <a:ext cx="3298989" cy="4351338"/>
          </a:xfrm>
        </p:spPr>
      </p:pic>
      <p:pic>
        <p:nvPicPr>
          <p:cNvPr id="7" name="그림 6" descr="화면 캡처"/>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999" y="1592868"/>
            <a:ext cx="3589904" cy="4351339"/>
          </a:xfrm>
          <a:prstGeom prst="rect">
            <a:avLst/>
          </a:prstGeom>
        </p:spPr>
      </p:pic>
      <p:pic>
        <p:nvPicPr>
          <p:cNvPr id="8" name="그림 7" descr="화면 캡처"/>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8081" y="1592868"/>
            <a:ext cx="3724795" cy="4434467"/>
          </a:xfrm>
          <a:prstGeom prst="rect">
            <a:avLst/>
          </a:prstGeom>
        </p:spPr>
      </p:pic>
      <p:sp>
        <p:nvSpPr>
          <p:cNvPr id="9" name="타원 8"/>
          <p:cNvSpPr/>
          <p:nvPr/>
        </p:nvSpPr>
        <p:spPr>
          <a:xfrm>
            <a:off x="166254" y="2676699"/>
            <a:ext cx="3233651" cy="10224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3950514" y="2493819"/>
            <a:ext cx="3233651" cy="10224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7672646" y="2493819"/>
            <a:ext cx="3233651" cy="10224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930091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BM</a:t>
            </a:r>
            <a:r>
              <a:rPr lang="ko-KR" altLang="en-US" dirty="0" err="1"/>
              <a:t>활성수란</a:t>
            </a:r>
            <a:r>
              <a:rPr lang="ko-KR" altLang="en-US" dirty="0"/>
              <a:t> </a:t>
            </a:r>
            <a:r>
              <a:rPr lang="en-US" altLang="ko-KR" dirty="0"/>
              <a:t>?</a:t>
            </a:r>
            <a:endParaRPr lang="ko-KR" altLang="en-US" dirty="0"/>
          </a:p>
        </p:txBody>
      </p:sp>
      <p:pic>
        <p:nvPicPr>
          <p:cNvPr id="4" name="_x199501664" descr="EMB0000176c793b"/>
          <p:cNvPicPr>
            <a:picLocks noChangeAspect="1" noChangeArrowheads="1"/>
          </p:cNvPicPr>
          <p:nvPr/>
        </p:nvPicPr>
        <p:blipFill>
          <a:blip r:embed="rId2">
            <a:extLst>
              <a:ext uri="{28A0092B-C50C-407E-A947-70E740481C1C}">
                <a14:useLocalDpi xmlns:a14="http://schemas.microsoft.com/office/drawing/2010/main" val="0"/>
              </a:ext>
            </a:extLst>
          </a:blip>
          <a:srcRect t="10886" b="14104"/>
          <a:stretch>
            <a:fillRect/>
          </a:stretch>
        </p:blipFill>
        <p:spPr bwMode="auto">
          <a:xfrm>
            <a:off x="598516" y="1609597"/>
            <a:ext cx="9817329" cy="30275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598516" y="4761439"/>
            <a:ext cx="9817329" cy="1477328"/>
          </a:xfrm>
          <a:prstGeom prst="rect">
            <a:avLst/>
          </a:prstGeom>
          <a:solidFill>
            <a:srgbClr val="135063"/>
          </a:solidFill>
          <a:ln>
            <a:noFill/>
          </a:ln>
          <a:effectLst/>
        </p:spPr>
        <p:txBody>
          <a:bodyPr vert="horz" wrap="square" lIns="91440" tIns="45720" rIns="91440" bIns="45720" numCol="1" anchor="ctr" anchorCtr="0" compatLnSpc="1">
            <a:prstTxWarp prst="textNoShape">
              <a:avLst/>
            </a:prstTxWarp>
            <a:spAutoFit/>
          </a:bodyPr>
          <a:lstStyle/>
          <a:p>
            <a:pPr algn="just" defTabSz="914400" fontAlgn="base" latinLnBrk="1">
              <a:spcBef>
                <a:spcPct val="0"/>
              </a:spcBef>
              <a:spcAft>
                <a:spcPct val="0"/>
              </a:spcAft>
            </a:pPr>
            <a:r>
              <a:rPr kumimoji="1" lang="ko-KR" altLang="ko-KR" dirty="0">
                <a:latin typeface="굴림" pitchFamily="50" charset="-127"/>
                <a:ea typeface="맑은 고딕" pitchFamily="50" charset="-127"/>
                <a:cs typeface="굴림" pitchFamily="50" charset="-127"/>
              </a:rPr>
              <a:t>○ </a:t>
            </a:r>
            <a:r>
              <a:rPr kumimoji="1" lang="ko-KR" altLang="en-US" sz="1200" dirty="0" err="1">
                <a:latin typeface="굴림" pitchFamily="50" charset="-127"/>
                <a:ea typeface="맑은 고딕" pitchFamily="50" charset="-127"/>
                <a:cs typeface="굴림" pitchFamily="50" charset="-127"/>
              </a:rPr>
              <a:t>퇴비투입조</a:t>
            </a:r>
            <a:r>
              <a:rPr kumimoji="1" lang="ko-KR" altLang="en-US" sz="1200" dirty="0">
                <a:latin typeface="굴림" pitchFamily="50" charset="-127"/>
                <a:ea typeface="맑은 고딕" pitchFamily="50" charset="-127"/>
                <a:cs typeface="굴림" pitchFamily="50" charset="-127"/>
              </a:rPr>
              <a:t> </a:t>
            </a:r>
            <a:r>
              <a:rPr kumimoji="1" lang="ko-KR" altLang="ko-KR" sz="1200" dirty="0">
                <a:latin typeface="맑은 고딕"/>
                <a:ea typeface="맑은 고딕" pitchFamily="50" charset="-127"/>
                <a:cs typeface="굴림" pitchFamily="50" charset="-127"/>
              </a:rPr>
              <a:t>–</a:t>
            </a:r>
            <a:r>
              <a:rPr kumimoji="1" lang="ko-KR" altLang="ko-KR" sz="1200" dirty="0">
                <a:latin typeface="굴림" pitchFamily="50" charset="-127"/>
                <a:ea typeface="맑은 고딕"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토양미생물의 먹이 원료 </a:t>
            </a:r>
            <a:r>
              <a:rPr kumimoji="1" lang="en-US" altLang="ko-KR" sz="1200" dirty="0">
                <a:latin typeface="맑은 고딕" pitchFamily="50" charset="-127"/>
                <a:ea typeface="굴림" pitchFamily="50" charset="-127"/>
                <a:cs typeface="굴림" pitchFamily="50" charset="-127"/>
              </a:rPr>
              <a:t>(</a:t>
            </a:r>
            <a:r>
              <a:rPr kumimoji="1" lang="ko-KR" altLang="en-US" sz="1200" b="1" dirty="0">
                <a:latin typeface="굴림" pitchFamily="50" charset="-127"/>
                <a:ea typeface="맑은 고딕" pitchFamily="50" charset="-127"/>
                <a:cs typeface="굴림" pitchFamily="50" charset="-127"/>
              </a:rPr>
              <a:t>발효퇴비</a:t>
            </a:r>
            <a:r>
              <a:rPr kumimoji="1" lang="en-US" altLang="ko-KR" sz="1200" dirty="0">
                <a:latin typeface="맑은 고딕" pitchFamily="50" charset="-127"/>
                <a:ea typeface="굴림"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공급</a:t>
            </a:r>
            <a:endParaRPr kumimoji="1" lang="ko-KR" altLang="en-US" sz="1100" dirty="0">
              <a:latin typeface="굴림" pitchFamily="50" charset="-127"/>
              <a:ea typeface="굴림" pitchFamily="50" charset="-127"/>
              <a:cs typeface="굴림" pitchFamily="50" charset="-127"/>
            </a:endParaRPr>
          </a:p>
          <a:p>
            <a:pPr algn="just" defTabSz="914400" eaLnBrk="0" fontAlgn="base" hangingPunct="0">
              <a:spcBef>
                <a:spcPct val="0"/>
              </a:spcBef>
              <a:spcAft>
                <a:spcPct val="0"/>
              </a:spcAft>
            </a:pPr>
            <a:r>
              <a:rPr kumimoji="1" lang="ko-KR" altLang="en-US" dirty="0">
                <a:latin typeface="굴림" pitchFamily="50" charset="-127"/>
                <a:ea typeface="맑은 고딕"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유 도 조 </a:t>
            </a:r>
            <a:r>
              <a:rPr kumimoji="1" lang="en-US" altLang="ko-KR" sz="1200" dirty="0">
                <a:latin typeface="맑은 고딕"/>
                <a:ea typeface="맑은 고딕" pitchFamily="50" charset="-127"/>
                <a:cs typeface="굴림" pitchFamily="50" charset="-127"/>
              </a:rPr>
              <a:t>–</a:t>
            </a:r>
            <a:r>
              <a:rPr kumimoji="1" lang="en-US" altLang="ko-KR" sz="1200" dirty="0">
                <a:latin typeface="굴림" pitchFamily="50" charset="-127"/>
                <a:ea typeface="맑은 고딕"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강력한 생명력을 가진 토양미생물 </a:t>
            </a:r>
            <a:r>
              <a:rPr kumimoji="1" lang="ko-KR" altLang="en-US" sz="1200" b="1" dirty="0">
                <a:latin typeface="굴림" pitchFamily="50" charset="-127"/>
                <a:ea typeface="맑은 고딕" pitchFamily="50" charset="-127"/>
                <a:cs typeface="굴림" pitchFamily="50" charset="-127"/>
              </a:rPr>
              <a:t>서식환경 유도</a:t>
            </a:r>
            <a:endParaRPr kumimoji="1" lang="ko-KR" altLang="en-US" sz="1100" b="1" dirty="0">
              <a:latin typeface="굴림" pitchFamily="50" charset="-127"/>
              <a:ea typeface="굴림" pitchFamily="50" charset="-127"/>
              <a:cs typeface="굴림" pitchFamily="50" charset="-127"/>
            </a:endParaRPr>
          </a:p>
          <a:p>
            <a:pPr algn="just" defTabSz="914400" eaLnBrk="0" fontAlgn="base" hangingPunct="0">
              <a:spcBef>
                <a:spcPct val="0"/>
              </a:spcBef>
              <a:spcAft>
                <a:spcPct val="0"/>
              </a:spcAft>
            </a:pPr>
            <a:r>
              <a:rPr kumimoji="1" lang="ko-KR" altLang="en-US" dirty="0">
                <a:latin typeface="굴림" pitchFamily="50" charset="-127"/>
                <a:ea typeface="맑은 고딕"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반 응 조 </a:t>
            </a:r>
            <a:r>
              <a:rPr kumimoji="1" lang="en-US" altLang="ko-KR" sz="1200" dirty="0">
                <a:latin typeface="맑은 고딕"/>
                <a:ea typeface="맑은 고딕" pitchFamily="50" charset="-127"/>
                <a:cs typeface="굴림" pitchFamily="50" charset="-127"/>
              </a:rPr>
              <a:t>–</a:t>
            </a:r>
            <a:r>
              <a:rPr kumimoji="1" lang="en-US" altLang="ko-KR" sz="1200" dirty="0">
                <a:latin typeface="굴림" pitchFamily="50" charset="-127"/>
                <a:ea typeface="맑은 고딕" pitchFamily="50" charset="-127"/>
                <a:cs typeface="굴림" pitchFamily="50" charset="-127"/>
              </a:rPr>
              <a:t> </a:t>
            </a:r>
            <a:r>
              <a:rPr kumimoji="1" lang="ko-KR" altLang="en-US" sz="1200" b="1" dirty="0">
                <a:latin typeface="굴림" pitchFamily="50" charset="-127"/>
                <a:ea typeface="맑은 고딕" pitchFamily="50" charset="-127"/>
                <a:cs typeface="굴림" pitchFamily="50" charset="-127"/>
              </a:rPr>
              <a:t>토양미생물</a:t>
            </a:r>
            <a:r>
              <a:rPr kumimoji="1" lang="ko-KR" altLang="en-US" sz="1200" dirty="0">
                <a:latin typeface="굴림" pitchFamily="50" charset="-127"/>
                <a:ea typeface="맑은 고딕" pitchFamily="50" charset="-127"/>
                <a:cs typeface="굴림" pitchFamily="50" charset="-127"/>
              </a:rPr>
              <a:t> 배양 및 증식</a:t>
            </a:r>
            <a:endParaRPr kumimoji="1" lang="ko-KR" altLang="en-US" sz="1100" dirty="0">
              <a:latin typeface="굴림" pitchFamily="50" charset="-127"/>
              <a:ea typeface="굴림" pitchFamily="50" charset="-127"/>
              <a:cs typeface="굴림" pitchFamily="50" charset="-127"/>
            </a:endParaRPr>
          </a:p>
          <a:p>
            <a:pPr algn="just" defTabSz="914400" eaLnBrk="0" fontAlgn="base" hangingPunct="0">
              <a:spcBef>
                <a:spcPct val="0"/>
              </a:spcBef>
              <a:spcAft>
                <a:spcPct val="0"/>
              </a:spcAft>
            </a:pPr>
            <a:r>
              <a:rPr kumimoji="1" lang="ko-KR" altLang="en-US" dirty="0">
                <a:latin typeface="굴림" pitchFamily="50" charset="-127"/>
                <a:ea typeface="맑은 고딕"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추 출 조 </a:t>
            </a:r>
            <a:r>
              <a:rPr kumimoji="1" lang="en-US" altLang="ko-KR" sz="1200" dirty="0">
                <a:latin typeface="맑은 고딕"/>
                <a:ea typeface="맑은 고딕" pitchFamily="50" charset="-127"/>
                <a:cs typeface="굴림" pitchFamily="50" charset="-127"/>
              </a:rPr>
              <a:t>–</a:t>
            </a:r>
            <a:r>
              <a:rPr kumimoji="1" lang="en-US" altLang="ko-KR" sz="1200" dirty="0">
                <a:latin typeface="굴림" pitchFamily="50" charset="-127"/>
                <a:ea typeface="맑은 고딕"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토양미생물의 </a:t>
            </a:r>
            <a:r>
              <a:rPr kumimoji="1" lang="ko-KR" altLang="en-US" sz="1200" b="1" dirty="0">
                <a:latin typeface="굴림" pitchFamily="50" charset="-127"/>
                <a:ea typeface="맑은 고딕" pitchFamily="50" charset="-127"/>
                <a:cs typeface="굴림" pitchFamily="50" charset="-127"/>
              </a:rPr>
              <a:t>대사작용</a:t>
            </a:r>
            <a:r>
              <a:rPr kumimoji="1" lang="ko-KR" altLang="en-US" sz="1200" dirty="0">
                <a:latin typeface="굴림" pitchFamily="50" charset="-127"/>
                <a:ea typeface="맑은 고딕" pitchFamily="50" charset="-127"/>
                <a:cs typeface="굴림" pitchFamily="50" charset="-127"/>
              </a:rPr>
              <a:t>에 의해 각종 생리활성물질 추출</a:t>
            </a:r>
            <a:endParaRPr kumimoji="1" lang="ko-KR" altLang="en-US" sz="1100" dirty="0">
              <a:latin typeface="굴림" pitchFamily="50" charset="-127"/>
              <a:ea typeface="굴림" pitchFamily="50" charset="-127"/>
              <a:cs typeface="굴림" pitchFamily="50" charset="-127"/>
            </a:endParaRPr>
          </a:p>
          <a:p>
            <a:pPr algn="just" defTabSz="914400" eaLnBrk="0" fontAlgn="base" hangingPunct="0">
              <a:spcBef>
                <a:spcPct val="0"/>
              </a:spcBef>
              <a:spcAft>
                <a:spcPct val="0"/>
              </a:spcAft>
            </a:pPr>
            <a:r>
              <a:rPr kumimoji="1" lang="ko-KR" altLang="en-US" dirty="0">
                <a:latin typeface="굴림" pitchFamily="50" charset="-127"/>
                <a:ea typeface="맑은 고딕"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농 축 조 </a:t>
            </a:r>
            <a:r>
              <a:rPr kumimoji="1" lang="en-US" altLang="ko-KR" sz="1200" dirty="0">
                <a:latin typeface="맑은 고딕"/>
                <a:ea typeface="맑은 고딕" pitchFamily="50" charset="-127"/>
                <a:cs typeface="굴림" pitchFamily="50" charset="-127"/>
              </a:rPr>
              <a:t>–</a:t>
            </a:r>
            <a:r>
              <a:rPr kumimoji="1" lang="en-US" altLang="ko-KR" sz="1200" dirty="0">
                <a:latin typeface="굴림" pitchFamily="50" charset="-127"/>
                <a:ea typeface="맑은 고딕" pitchFamily="50" charset="-127"/>
                <a:cs typeface="굴림" pitchFamily="50" charset="-127"/>
              </a:rPr>
              <a:t> </a:t>
            </a:r>
            <a:r>
              <a:rPr kumimoji="1" lang="ko-KR" altLang="en-US" sz="1200" dirty="0" err="1">
                <a:latin typeface="굴림" pitchFamily="50" charset="-127"/>
                <a:ea typeface="맑은 고딕" pitchFamily="50" charset="-127"/>
                <a:cs typeface="굴림" pitchFamily="50" charset="-127"/>
              </a:rPr>
              <a:t>킬레이트미네랄</a:t>
            </a:r>
            <a:r>
              <a:rPr kumimoji="1" lang="en-US" altLang="ko-KR" sz="1200" dirty="0">
                <a:latin typeface="맑은 고딕" pitchFamily="50" charset="-127"/>
                <a:ea typeface="굴림"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효소</a:t>
            </a:r>
            <a:r>
              <a:rPr kumimoji="1" lang="en-US" altLang="ko-KR" sz="1200" dirty="0">
                <a:latin typeface="맑은 고딕" pitchFamily="50" charset="-127"/>
                <a:ea typeface="굴림"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호르몬</a:t>
            </a:r>
            <a:r>
              <a:rPr kumimoji="1" lang="en-US" altLang="ko-KR" sz="1200" dirty="0">
                <a:latin typeface="맑은 고딕" pitchFamily="50" charset="-127"/>
                <a:ea typeface="굴림" pitchFamily="50" charset="-127"/>
                <a:cs typeface="굴림" pitchFamily="50" charset="-127"/>
              </a:rPr>
              <a:t>, </a:t>
            </a:r>
            <a:r>
              <a:rPr kumimoji="1" lang="ko-KR" altLang="en-US" sz="1200" dirty="0">
                <a:latin typeface="굴림" pitchFamily="50" charset="-127"/>
                <a:ea typeface="맑은 고딕" pitchFamily="50" charset="-127"/>
                <a:cs typeface="굴림" pitchFamily="50" charset="-127"/>
              </a:rPr>
              <a:t>비타민 등 각종 </a:t>
            </a:r>
            <a:r>
              <a:rPr kumimoji="1" lang="ko-KR" altLang="en-US" sz="1200" b="1" dirty="0">
                <a:latin typeface="굴림" pitchFamily="50" charset="-127"/>
                <a:ea typeface="맑은 고딕" pitchFamily="50" charset="-127"/>
                <a:cs typeface="굴림" pitchFamily="50" charset="-127"/>
              </a:rPr>
              <a:t>생리활성물질 농축</a:t>
            </a:r>
            <a:endParaRPr kumimoji="1" lang="ko-KR" altLang="en-US" sz="2800" b="1" dirty="0">
              <a:latin typeface="굴림" pitchFamily="50" charset="-127"/>
              <a:ea typeface="굴림" pitchFamily="50" charset="-127"/>
              <a:cs typeface="굴림" pitchFamily="50" charset="-127"/>
            </a:endParaRPr>
          </a:p>
        </p:txBody>
      </p:sp>
      <p:sp>
        <p:nvSpPr>
          <p:cNvPr id="6" name="직사각형 5"/>
          <p:cNvSpPr/>
          <p:nvPr/>
        </p:nvSpPr>
        <p:spPr>
          <a:xfrm>
            <a:off x="598516" y="1184215"/>
            <a:ext cx="9800706" cy="369332"/>
          </a:xfrm>
          <a:prstGeom prst="rect">
            <a:avLst/>
          </a:prstGeom>
          <a:solidFill>
            <a:srgbClr val="135063"/>
          </a:solidFill>
        </p:spPr>
        <p:txBody>
          <a:bodyPr wrap="square">
            <a:spAutoFit/>
          </a:bodyPr>
          <a:lstStyle/>
          <a:p>
            <a:pPr fontAlgn="base"/>
            <a:r>
              <a:rPr lang="ko-KR" altLang="en-US" dirty="0"/>
              <a:t>박테리아</a:t>
            </a:r>
            <a:r>
              <a:rPr lang="en-US" altLang="ko-KR" dirty="0"/>
              <a:t>(</a:t>
            </a:r>
            <a:r>
              <a:rPr lang="en-US" altLang="ko-KR" dirty="0">
                <a:solidFill>
                  <a:srgbClr val="F3821F"/>
                </a:solidFill>
              </a:rPr>
              <a:t>Bacteria</a:t>
            </a:r>
            <a:r>
              <a:rPr lang="en-US" altLang="ko-KR" dirty="0"/>
              <a:t>), </a:t>
            </a:r>
            <a:r>
              <a:rPr lang="ko-KR" altLang="en-US" dirty="0"/>
              <a:t>광물</a:t>
            </a:r>
            <a:r>
              <a:rPr lang="en-US" altLang="ko-KR" dirty="0"/>
              <a:t>(</a:t>
            </a:r>
            <a:r>
              <a:rPr lang="en-US" altLang="ko-KR" dirty="0">
                <a:solidFill>
                  <a:srgbClr val="61BB46"/>
                </a:solidFill>
              </a:rPr>
              <a:t>Mineral</a:t>
            </a:r>
            <a:r>
              <a:rPr lang="en-US" altLang="ko-KR" dirty="0"/>
              <a:t>), </a:t>
            </a:r>
            <a:r>
              <a:rPr lang="ko-KR" altLang="en-US" dirty="0"/>
              <a:t>물</a:t>
            </a:r>
            <a:r>
              <a:rPr lang="en-US" altLang="ko-KR" dirty="0"/>
              <a:t>(</a:t>
            </a:r>
            <a:r>
              <a:rPr lang="en-US" altLang="ko-KR" dirty="0">
                <a:solidFill>
                  <a:srgbClr val="006FA9"/>
                </a:solidFill>
              </a:rPr>
              <a:t>Water</a:t>
            </a:r>
            <a:r>
              <a:rPr lang="en-US" altLang="ko-KR" dirty="0"/>
              <a:t>)</a:t>
            </a:r>
            <a:r>
              <a:rPr lang="ko-KR" altLang="en-US" dirty="0"/>
              <a:t>의 생물학적상호관계를 이용하여 생산한 물</a:t>
            </a:r>
          </a:p>
        </p:txBody>
      </p:sp>
    </p:spTree>
    <p:extLst>
      <p:ext uri="{BB962C8B-B14F-4D97-AF65-F5344CB8AC3E}">
        <p14:creationId xmlns:p14="http://schemas.microsoft.com/office/powerpoint/2010/main" val="2550866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BM</a:t>
            </a:r>
            <a:r>
              <a:rPr lang="ko-KR" altLang="en-US" dirty="0" err="1"/>
              <a:t>활성수</a:t>
            </a:r>
            <a:r>
              <a:rPr lang="ko-KR" altLang="en-US" dirty="0"/>
              <a:t> 사용방법</a:t>
            </a:r>
          </a:p>
        </p:txBody>
      </p:sp>
      <p:graphicFrame>
        <p:nvGraphicFramePr>
          <p:cNvPr id="4" name="내용 개체 틀 3"/>
          <p:cNvGraphicFramePr>
            <a:graphicFrameLocks noGrp="1"/>
          </p:cNvGraphicFramePr>
          <p:nvPr>
            <p:ph idx="1"/>
          </p:nvPr>
        </p:nvGraphicFramePr>
        <p:xfrm>
          <a:off x="838200" y="1450976"/>
          <a:ext cx="10820400" cy="3956048"/>
        </p:xfrm>
        <a:graphic>
          <a:graphicData uri="http://schemas.openxmlformats.org/drawingml/2006/table">
            <a:tbl>
              <a:tblPr firstRow="1" bandRow="1">
                <a:tableStyleId>{5C22544A-7EE6-4342-B048-85BDC9FD1C3A}</a:tableStyleId>
              </a:tblPr>
              <a:tblGrid>
                <a:gridCol w="1754395">
                  <a:extLst>
                    <a:ext uri="{9D8B030D-6E8A-4147-A177-3AD203B41FA5}">
                      <a16:colId xmlns:a16="http://schemas.microsoft.com/office/drawing/2014/main" val="546388882"/>
                    </a:ext>
                  </a:extLst>
                </a:gridCol>
                <a:gridCol w="2705100">
                  <a:extLst>
                    <a:ext uri="{9D8B030D-6E8A-4147-A177-3AD203B41FA5}">
                      <a16:colId xmlns:a16="http://schemas.microsoft.com/office/drawing/2014/main" val="547436073"/>
                    </a:ext>
                  </a:extLst>
                </a:gridCol>
                <a:gridCol w="6360905">
                  <a:extLst>
                    <a:ext uri="{9D8B030D-6E8A-4147-A177-3AD203B41FA5}">
                      <a16:colId xmlns:a16="http://schemas.microsoft.com/office/drawing/2014/main" val="3866262034"/>
                    </a:ext>
                  </a:extLst>
                </a:gridCol>
              </a:tblGrid>
              <a:tr h="494506">
                <a:tc>
                  <a:txBody>
                    <a:bodyPr/>
                    <a:lstStyle/>
                    <a:p>
                      <a:pPr algn="ctr" latinLnBrk="1"/>
                      <a:r>
                        <a:rPr lang="ko-KR" altLang="en-US" dirty="0">
                          <a:solidFill>
                            <a:schemeClr val="tx1"/>
                          </a:solidFill>
                        </a:rPr>
                        <a:t>구  분</a:t>
                      </a:r>
                    </a:p>
                  </a:txBody>
                  <a:tcPr>
                    <a:solidFill>
                      <a:srgbClr val="135063"/>
                    </a:solidFill>
                  </a:tcPr>
                </a:tc>
                <a:tc>
                  <a:txBody>
                    <a:bodyPr/>
                    <a:lstStyle/>
                    <a:p>
                      <a:pPr algn="ctr" latinLnBrk="1"/>
                      <a:r>
                        <a:rPr lang="ko-KR" altLang="en-US" dirty="0">
                          <a:solidFill>
                            <a:schemeClr val="tx1"/>
                          </a:solidFill>
                        </a:rPr>
                        <a:t>작  용</a:t>
                      </a:r>
                    </a:p>
                  </a:txBody>
                  <a:tcPr>
                    <a:solidFill>
                      <a:srgbClr val="135063"/>
                    </a:solidFill>
                  </a:tcPr>
                </a:tc>
                <a:tc>
                  <a:txBody>
                    <a:bodyPr/>
                    <a:lstStyle/>
                    <a:p>
                      <a:pPr algn="ctr" latinLnBrk="1"/>
                      <a:r>
                        <a:rPr lang="ko-KR" altLang="en-US" dirty="0">
                          <a:solidFill>
                            <a:schemeClr val="tx1"/>
                          </a:solidFill>
                        </a:rPr>
                        <a:t>사용방법</a:t>
                      </a:r>
                    </a:p>
                  </a:txBody>
                  <a:tcPr>
                    <a:solidFill>
                      <a:srgbClr val="135063"/>
                    </a:solidFill>
                  </a:tcPr>
                </a:tc>
                <a:extLst>
                  <a:ext uri="{0D108BD9-81ED-4DB2-BD59-A6C34878D82A}">
                    <a16:rowId xmlns:a16="http://schemas.microsoft.com/office/drawing/2014/main" val="2982164069"/>
                  </a:ext>
                </a:extLst>
              </a:tr>
              <a:tr h="494506">
                <a:tc rowSpan="3">
                  <a:txBody>
                    <a:bodyPr/>
                    <a:lstStyle/>
                    <a:p>
                      <a:pPr algn="ctr" latinLnBrk="1"/>
                      <a:r>
                        <a:rPr lang="ko-KR" altLang="en-US" dirty="0">
                          <a:solidFill>
                            <a:schemeClr val="tx1"/>
                          </a:solidFill>
                        </a:rPr>
                        <a:t>축산분야</a:t>
                      </a:r>
                    </a:p>
                  </a:txBody>
                  <a:tcPr>
                    <a:solidFill>
                      <a:srgbClr val="135063"/>
                    </a:solidFill>
                  </a:tcPr>
                </a:tc>
                <a:tc>
                  <a:txBody>
                    <a:bodyPr/>
                    <a:lstStyle/>
                    <a:p>
                      <a:pPr algn="ctr" latinLnBrk="1"/>
                      <a:r>
                        <a:rPr lang="ko-KR" altLang="en-US" dirty="0" err="1">
                          <a:solidFill>
                            <a:schemeClr val="tx1"/>
                          </a:solidFill>
                        </a:rPr>
                        <a:t>축사환경</a:t>
                      </a:r>
                      <a:r>
                        <a:rPr lang="ko-KR" altLang="en-US" dirty="0">
                          <a:solidFill>
                            <a:schemeClr val="tx1"/>
                          </a:solidFill>
                        </a:rPr>
                        <a:t> 개선</a:t>
                      </a:r>
                    </a:p>
                  </a:txBody>
                  <a:tcPr>
                    <a:solidFill>
                      <a:srgbClr val="135063"/>
                    </a:solidFill>
                  </a:tcPr>
                </a:tc>
                <a:tc>
                  <a:txBody>
                    <a:bodyPr/>
                    <a:lstStyle/>
                    <a:p>
                      <a:pPr algn="l" latinLnBrk="1"/>
                      <a:r>
                        <a:rPr lang="en-US" altLang="ko-KR" dirty="0">
                          <a:solidFill>
                            <a:schemeClr val="tx1"/>
                          </a:solidFill>
                        </a:rPr>
                        <a:t>1</a:t>
                      </a:r>
                      <a:r>
                        <a:rPr lang="ko-KR" altLang="en-US" dirty="0">
                          <a:solidFill>
                            <a:schemeClr val="tx1"/>
                          </a:solidFill>
                        </a:rPr>
                        <a:t>일 </a:t>
                      </a:r>
                      <a:r>
                        <a:rPr lang="en-US" altLang="ko-KR" dirty="0">
                          <a:solidFill>
                            <a:schemeClr val="tx1"/>
                          </a:solidFill>
                        </a:rPr>
                        <a:t>2</a:t>
                      </a:r>
                      <a:r>
                        <a:rPr lang="ko-KR" altLang="en-US" dirty="0">
                          <a:solidFill>
                            <a:schemeClr val="tx1"/>
                          </a:solidFill>
                        </a:rPr>
                        <a:t>회 수분간 살포</a:t>
                      </a:r>
                      <a:r>
                        <a:rPr lang="en-US" altLang="ko-KR" dirty="0">
                          <a:solidFill>
                            <a:schemeClr val="tx1"/>
                          </a:solidFill>
                        </a:rPr>
                        <a:t>(</a:t>
                      </a:r>
                      <a:r>
                        <a:rPr lang="ko-KR" altLang="en-US" dirty="0">
                          <a:solidFill>
                            <a:schemeClr val="tx1"/>
                          </a:solidFill>
                        </a:rPr>
                        <a:t>원액</a:t>
                      </a:r>
                      <a:r>
                        <a:rPr lang="en-US" altLang="ko-KR" dirty="0">
                          <a:solidFill>
                            <a:schemeClr val="tx1"/>
                          </a:solidFill>
                        </a:rPr>
                        <a:t>~50</a:t>
                      </a:r>
                      <a:r>
                        <a:rPr lang="ko-KR" altLang="en-US" dirty="0">
                          <a:solidFill>
                            <a:schemeClr val="tx1"/>
                          </a:solidFill>
                        </a:rPr>
                        <a:t>배액</a:t>
                      </a:r>
                      <a:r>
                        <a:rPr lang="en-US" altLang="ko-KR" dirty="0">
                          <a:solidFill>
                            <a:schemeClr val="tx1"/>
                          </a:solidFill>
                        </a:rPr>
                        <a:t>)</a:t>
                      </a:r>
                      <a:endParaRPr lang="ko-KR" altLang="en-US" dirty="0">
                        <a:solidFill>
                          <a:schemeClr val="tx1"/>
                        </a:solidFill>
                      </a:endParaRPr>
                    </a:p>
                  </a:txBody>
                  <a:tcPr>
                    <a:solidFill>
                      <a:srgbClr val="135063"/>
                    </a:solidFill>
                  </a:tcPr>
                </a:tc>
                <a:extLst>
                  <a:ext uri="{0D108BD9-81ED-4DB2-BD59-A6C34878D82A}">
                    <a16:rowId xmlns:a16="http://schemas.microsoft.com/office/drawing/2014/main" val="539523459"/>
                  </a:ext>
                </a:extLst>
              </a:tr>
              <a:tr h="494506">
                <a:tc vMerge="1">
                  <a:txBody>
                    <a:bodyPr/>
                    <a:lstStyle/>
                    <a:p>
                      <a:pPr algn="ctr" latinLnBrk="1"/>
                      <a:endParaRPr lang="ko-KR" altLang="en-US" dirty="0"/>
                    </a:p>
                  </a:txBody>
                  <a:tcPr/>
                </a:tc>
                <a:tc>
                  <a:txBody>
                    <a:bodyPr/>
                    <a:lstStyle/>
                    <a:p>
                      <a:pPr algn="ctr" latinLnBrk="1"/>
                      <a:r>
                        <a:rPr lang="ko-KR" altLang="en-US" dirty="0">
                          <a:solidFill>
                            <a:schemeClr val="tx1"/>
                          </a:solidFill>
                        </a:rPr>
                        <a:t>사일리지제조</a:t>
                      </a:r>
                    </a:p>
                  </a:txBody>
                  <a:tcPr>
                    <a:solidFill>
                      <a:srgbClr val="135063"/>
                    </a:solidFill>
                  </a:tcPr>
                </a:tc>
                <a:tc>
                  <a:txBody>
                    <a:bodyPr/>
                    <a:lstStyle/>
                    <a:p>
                      <a:pPr algn="l" latinLnBrk="1"/>
                      <a:r>
                        <a:rPr lang="ko-KR" altLang="en-US" dirty="0" err="1">
                          <a:solidFill>
                            <a:schemeClr val="tx1"/>
                          </a:solidFill>
                        </a:rPr>
                        <a:t>생초</a:t>
                      </a:r>
                      <a:r>
                        <a:rPr lang="ko-KR" altLang="en-US" dirty="0">
                          <a:solidFill>
                            <a:schemeClr val="tx1"/>
                          </a:solidFill>
                        </a:rPr>
                        <a:t> </a:t>
                      </a:r>
                      <a:r>
                        <a:rPr lang="en-US" altLang="ko-KR" dirty="0">
                          <a:solidFill>
                            <a:schemeClr val="tx1"/>
                          </a:solidFill>
                        </a:rPr>
                        <a:t>1</a:t>
                      </a:r>
                      <a:r>
                        <a:rPr lang="ko-KR" altLang="en-US" dirty="0">
                          <a:solidFill>
                            <a:schemeClr val="tx1"/>
                          </a:solidFill>
                        </a:rPr>
                        <a:t>톤당 원액 </a:t>
                      </a:r>
                      <a:r>
                        <a:rPr lang="en-US" altLang="ko-KR" dirty="0">
                          <a:solidFill>
                            <a:schemeClr val="tx1"/>
                          </a:solidFill>
                        </a:rPr>
                        <a:t>10</a:t>
                      </a:r>
                      <a:r>
                        <a:rPr lang="ko-KR" altLang="en-US" dirty="0">
                          <a:solidFill>
                            <a:schemeClr val="tx1"/>
                          </a:solidFill>
                        </a:rPr>
                        <a:t>리터 첨가</a:t>
                      </a:r>
                    </a:p>
                  </a:txBody>
                  <a:tcPr>
                    <a:solidFill>
                      <a:srgbClr val="135063"/>
                    </a:solidFill>
                  </a:tcPr>
                </a:tc>
                <a:extLst>
                  <a:ext uri="{0D108BD9-81ED-4DB2-BD59-A6C34878D82A}">
                    <a16:rowId xmlns:a16="http://schemas.microsoft.com/office/drawing/2014/main" val="816963897"/>
                  </a:ext>
                </a:extLst>
              </a:tr>
              <a:tr h="494506">
                <a:tc vMerge="1">
                  <a:txBody>
                    <a:bodyPr/>
                    <a:lstStyle/>
                    <a:p>
                      <a:pPr algn="ctr" latinLnBrk="1"/>
                      <a:endParaRPr lang="ko-KR" altLang="en-US" dirty="0"/>
                    </a:p>
                  </a:txBody>
                  <a:tcPr/>
                </a:tc>
                <a:tc>
                  <a:txBody>
                    <a:bodyPr/>
                    <a:lstStyle/>
                    <a:p>
                      <a:pPr algn="ctr" latinLnBrk="1"/>
                      <a:r>
                        <a:rPr lang="ko-KR" altLang="en-US" dirty="0" err="1">
                          <a:solidFill>
                            <a:schemeClr val="tx1"/>
                          </a:solidFill>
                        </a:rPr>
                        <a:t>액비</a:t>
                      </a:r>
                      <a:r>
                        <a:rPr lang="ko-KR" altLang="en-US" dirty="0">
                          <a:solidFill>
                            <a:schemeClr val="tx1"/>
                          </a:solidFill>
                        </a:rPr>
                        <a:t> 발효</a:t>
                      </a:r>
                    </a:p>
                  </a:txBody>
                  <a:tcPr>
                    <a:solidFill>
                      <a:srgbClr val="135063"/>
                    </a:solidFill>
                  </a:tcPr>
                </a:tc>
                <a:tc>
                  <a:txBody>
                    <a:bodyPr/>
                    <a:lstStyle/>
                    <a:p>
                      <a:pPr algn="l" latinLnBrk="1"/>
                      <a:r>
                        <a:rPr lang="ko-KR" altLang="en-US" dirty="0" err="1">
                          <a:solidFill>
                            <a:schemeClr val="tx1"/>
                          </a:solidFill>
                        </a:rPr>
                        <a:t>돈뇨</a:t>
                      </a:r>
                      <a:r>
                        <a:rPr lang="ko-KR" altLang="en-US" dirty="0">
                          <a:solidFill>
                            <a:schemeClr val="tx1"/>
                          </a:solidFill>
                        </a:rPr>
                        <a:t> </a:t>
                      </a:r>
                      <a:r>
                        <a:rPr lang="en-US" altLang="ko-KR" dirty="0">
                          <a:solidFill>
                            <a:schemeClr val="tx1"/>
                          </a:solidFill>
                        </a:rPr>
                        <a:t>1</a:t>
                      </a:r>
                      <a:r>
                        <a:rPr lang="ko-KR" altLang="en-US" dirty="0">
                          <a:solidFill>
                            <a:schemeClr val="tx1"/>
                          </a:solidFill>
                        </a:rPr>
                        <a:t>톤당 </a:t>
                      </a:r>
                      <a:r>
                        <a:rPr lang="en-US" altLang="ko-KR" dirty="0">
                          <a:solidFill>
                            <a:schemeClr val="tx1"/>
                          </a:solidFill>
                        </a:rPr>
                        <a:t>20</a:t>
                      </a:r>
                      <a:r>
                        <a:rPr lang="ko-KR" altLang="en-US" dirty="0">
                          <a:solidFill>
                            <a:schemeClr val="tx1"/>
                          </a:solidFill>
                        </a:rPr>
                        <a:t>리터</a:t>
                      </a:r>
                    </a:p>
                  </a:txBody>
                  <a:tcPr>
                    <a:solidFill>
                      <a:srgbClr val="135063"/>
                    </a:solidFill>
                  </a:tcPr>
                </a:tc>
                <a:extLst>
                  <a:ext uri="{0D108BD9-81ED-4DB2-BD59-A6C34878D82A}">
                    <a16:rowId xmlns:a16="http://schemas.microsoft.com/office/drawing/2014/main" val="2184756863"/>
                  </a:ext>
                </a:extLst>
              </a:tr>
              <a:tr h="494506">
                <a:tc rowSpan="4">
                  <a:txBody>
                    <a:bodyPr/>
                    <a:lstStyle/>
                    <a:p>
                      <a:pPr algn="ctr" latinLnBrk="1"/>
                      <a:r>
                        <a:rPr lang="ko-KR" altLang="en-US" dirty="0" err="1">
                          <a:solidFill>
                            <a:schemeClr val="tx1"/>
                          </a:solidFill>
                        </a:rPr>
                        <a:t>작물분야</a:t>
                      </a:r>
                      <a:endParaRPr lang="ko-KR" altLang="en-US" dirty="0">
                        <a:solidFill>
                          <a:schemeClr val="tx1"/>
                        </a:solidFill>
                      </a:endParaRPr>
                    </a:p>
                  </a:txBody>
                  <a:tcPr>
                    <a:solidFill>
                      <a:srgbClr val="135063"/>
                    </a:solidFill>
                  </a:tcPr>
                </a:tc>
                <a:tc>
                  <a:txBody>
                    <a:bodyPr/>
                    <a:lstStyle/>
                    <a:p>
                      <a:pPr algn="ctr" latinLnBrk="1"/>
                      <a:r>
                        <a:rPr lang="ko-KR" altLang="en-US" dirty="0" err="1">
                          <a:solidFill>
                            <a:schemeClr val="tx1"/>
                          </a:solidFill>
                        </a:rPr>
                        <a:t>발아촉진</a:t>
                      </a:r>
                      <a:endParaRPr lang="ko-KR" altLang="en-US" dirty="0">
                        <a:solidFill>
                          <a:schemeClr val="tx1"/>
                        </a:solidFill>
                      </a:endParaRPr>
                    </a:p>
                  </a:txBody>
                  <a:tcPr>
                    <a:solidFill>
                      <a:srgbClr val="135063"/>
                    </a:solidFill>
                  </a:tcPr>
                </a:tc>
                <a:tc>
                  <a:txBody>
                    <a:bodyPr/>
                    <a:lstStyle/>
                    <a:p>
                      <a:pPr algn="l" latinLnBrk="1"/>
                      <a:r>
                        <a:rPr lang="ko-KR" altLang="en-US" dirty="0">
                          <a:solidFill>
                            <a:schemeClr val="tx1"/>
                          </a:solidFill>
                        </a:rPr>
                        <a:t>종자를 </a:t>
                      </a:r>
                      <a:r>
                        <a:rPr lang="en-US" altLang="ko-KR" dirty="0">
                          <a:solidFill>
                            <a:schemeClr val="tx1"/>
                          </a:solidFill>
                        </a:rPr>
                        <a:t>10~20</a:t>
                      </a:r>
                      <a:r>
                        <a:rPr lang="ko-KR" altLang="en-US" dirty="0">
                          <a:solidFill>
                            <a:schemeClr val="tx1"/>
                          </a:solidFill>
                        </a:rPr>
                        <a:t>배액 </a:t>
                      </a:r>
                      <a:r>
                        <a:rPr lang="en-US" altLang="ko-KR" dirty="0">
                          <a:solidFill>
                            <a:schemeClr val="tx1"/>
                          </a:solidFill>
                        </a:rPr>
                        <a:t>24</a:t>
                      </a:r>
                      <a:r>
                        <a:rPr lang="ko-KR" altLang="en-US" dirty="0">
                          <a:solidFill>
                            <a:schemeClr val="tx1"/>
                          </a:solidFill>
                        </a:rPr>
                        <a:t>시간 침종 후 파종</a:t>
                      </a:r>
                    </a:p>
                  </a:txBody>
                  <a:tcPr>
                    <a:solidFill>
                      <a:srgbClr val="135063"/>
                    </a:solidFill>
                  </a:tcPr>
                </a:tc>
                <a:extLst>
                  <a:ext uri="{0D108BD9-81ED-4DB2-BD59-A6C34878D82A}">
                    <a16:rowId xmlns:a16="http://schemas.microsoft.com/office/drawing/2014/main" val="505466106"/>
                  </a:ext>
                </a:extLst>
              </a:tr>
              <a:tr h="494506">
                <a:tc vMerge="1">
                  <a:txBody>
                    <a:bodyPr/>
                    <a:lstStyle/>
                    <a:p>
                      <a:pPr algn="ctr" latinLnBrk="1"/>
                      <a:endParaRPr lang="ko-KR" altLang="en-US" dirty="0"/>
                    </a:p>
                  </a:txBody>
                  <a:tcPr/>
                </a:tc>
                <a:tc>
                  <a:txBody>
                    <a:bodyPr/>
                    <a:lstStyle/>
                    <a:p>
                      <a:pPr algn="ctr" latinLnBrk="1"/>
                      <a:r>
                        <a:rPr lang="ko-KR" altLang="en-US" dirty="0" err="1">
                          <a:solidFill>
                            <a:schemeClr val="tx1"/>
                          </a:solidFill>
                        </a:rPr>
                        <a:t>작물성장</a:t>
                      </a:r>
                      <a:endParaRPr lang="ko-KR" altLang="en-US" dirty="0">
                        <a:solidFill>
                          <a:schemeClr val="tx1"/>
                        </a:solidFill>
                      </a:endParaRPr>
                    </a:p>
                  </a:txBody>
                  <a:tcPr>
                    <a:solidFill>
                      <a:srgbClr val="135063"/>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solidFill>
                            <a:schemeClr val="tx1"/>
                          </a:solidFill>
                        </a:rPr>
                        <a:t>2</a:t>
                      </a:r>
                      <a:r>
                        <a:rPr lang="ko-KR" altLang="en-US" dirty="0">
                          <a:solidFill>
                            <a:schemeClr val="tx1"/>
                          </a:solidFill>
                        </a:rPr>
                        <a:t>주일 간격으로 </a:t>
                      </a:r>
                      <a:r>
                        <a:rPr lang="en-US" altLang="ko-KR" dirty="0">
                          <a:solidFill>
                            <a:schemeClr val="tx1"/>
                          </a:solidFill>
                        </a:rPr>
                        <a:t>50</a:t>
                      </a:r>
                      <a:r>
                        <a:rPr lang="ko-KR" altLang="en-US" dirty="0">
                          <a:solidFill>
                            <a:schemeClr val="tx1"/>
                          </a:solidFill>
                        </a:rPr>
                        <a:t>배 희석액을 </a:t>
                      </a:r>
                      <a:r>
                        <a:rPr lang="en-US" altLang="ko-KR" dirty="0">
                          <a:solidFill>
                            <a:schemeClr val="tx1"/>
                          </a:solidFill>
                        </a:rPr>
                        <a:t>1,000</a:t>
                      </a:r>
                      <a:r>
                        <a:rPr lang="ko-KR" altLang="en-US" sz="1800" kern="1200" dirty="0">
                          <a:solidFill>
                            <a:schemeClr val="tx1"/>
                          </a:solidFill>
                          <a:effectLst/>
                          <a:latin typeface="+mn-lt"/>
                          <a:ea typeface="+mn-ea"/>
                          <a:cs typeface="+mn-cs"/>
                        </a:rPr>
                        <a:t>㎡당 </a:t>
                      </a:r>
                      <a:r>
                        <a:rPr lang="en-US" altLang="ko-KR" sz="1800" kern="1200" dirty="0">
                          <a:solidFill>
                            <a:schemeClr val="tx1"/>
                          </a:solidFill>
                          <a:effectLst/>
                          <a:latin typeface="+mn-lt"/>
                          <a:ea typeface="+mn-ea"/>
                          <a:cs typeface="+mn-cs"/>
                        </a:rPr>
                        <a:t>1</a:t>
                      </a:r>
                      <a:r>
                        <a:rPr lang="ko-KR" altLang="en-US" sz="1800" kern="1200" dirty="0">
                          <a:solidFill>
                            <a:schemeClr val="tx1"/>
                          </a:solidFill>
                          <a:effectLst/>
                          <a:latin typeface="+mn-lt"/>
                          <a:ea typeface="+mn-ea"/>
                          <a:cs typeface="+mn-cs"/>
                        </a:rPr>
                        <a:t>톤 관주</a:t>
                      </a:r>
                      <a:endParaRPr lang="ko-KR" altLang="en-US" dirty="0">
                        <a:solidFill>
                          <a:schemeClr val="tx1"/>
                        </a:solidFill>
                      </a:endParaRPr>
                    </a:p>
                  </a:txBody>
                  <a:tcPr>
                    <a:solidFill>
                      <a:srgbClr val="135063"/>
                    </a:solidFill>
                  </a:tcPr>
                </a:tc>
                <a:extLst>
                  <a:ext uri="{0D108BD9-81ED-4DB2-BD59-A6C34878D82A}">
                    <a16:rowId xmlns:a16="http://schemas.microsoft.com/office/drawing/2014/main" val="3038790108"/>
                  </a:ext>
                </a:extLst>
              </a:tr>
              <a:tr h="494506">
                <a:tc vMerge="1">
                  <a:txBody>
                    <a:bodyPr/>
                    <a:lstStyle/>
                    <a:p>
                      <a:pPr algn="ctr" latinLnBrk="1"/>
                      <a:endParaRPr lang="ko-KR" altLang="en-US" dirty="0"/>
                    </a:p>
                  </a:txBody>
                  <a:tcPr/>
                </a:tc>
                <a:tc>
                  <a:txBody>
                    <a:bodyPr/>
                    <a:lstStyle/>
                    <a:p>
                      <a:pPr algn="ctr" latinLnBrk="1"/>
                      <a:r>
                        <a:rPr lang="ko-KR" altLang="en-US" dirty="0" err="1">
                          <a:solidFill>
                            <a:schemeClr val="tx1"/>
                          </a:solidFill>
                        </a:rPr>
                        <a:t>퇴비제조</a:t>
                      </a:r>
                      <a:endParaRPr lang="ko-KR" altLang="en-US" dirty="0">
                        <a:solidFill>
                          <a:schemeClr val="tx1"/>
                        </a:solidFill>
                      </a:endParaRPr>
                    </a:p>
                  </a:txBody>
                  <a:tcPr>
                    <a:solidFill>
                      <a:srgbClr val="135063"/>
                    </a:solidFill>
                  </a:tcPr>
                </a:tc>
                <a:tc>
                  <a:txBody>
                    <a:bodyPr/>
                    <a:lstStyle/>
                    <a:p>
                      <a:pPr algn="l" latinLnBrk="1"/>
                      <a:r>
                        <a:rPr lang="ko-KR" altLang="en-US" dirty="0">
                          <a:solidFill>
                            <a:schemeClr val="tx1"/>
                          </a:solidFill>
                        </a:rPr>
                        <a:t>퇴비 </a:t>
                      </a:r>
                      <a:r>
                        <a:rPr lang="en-US" altLang="ko-KR" dirty="0">
                          <a:solidFill>
                            <a:schemeClr val="tx1"/>
                          </a:solidFill>
                        </a:rPr>
                        <a:t>1</a:t>
                      </a:r>
                      <a:r>
                        <a:rPr lang="ko-KR" altLang="en-US" dirty="0">
                          <a:solidFill>
                            <a:schemeClr val="tx1"/>
                          </a:solidFill>
                        </a:rPr>
                        <a:t>톤당 </a:t>
                      </a:r>
                      <a:r>
                        <a:rPr lang="en-US" altLang="ko-KR" dirty="0">
                          <a:solidFill>
                            <a:schemeClr val="tx1"/>
                          </a:solidFill>
                        </a:rPr>
                        <a:t>20</a:t>
                      </a:r>
                      <a:r>
                        <a:rPr lang="ko-KR" altLang="en-US" dirty="0">
                          <a:solidFill>
                            <a:schemeClr val="tx1"/>
                          </a:solidFill>
                        </a:rPr>
                        <a:t>리터 혼합</a:t>
                      </a:r>
                    </a:p>
                  </a:txBody>
                  <a:tcPr>
                    <a:solidFill>
                      <a:srgbClr val="135063"/>
                    </a:solidFill>
                  </a:tcPr>
                </a:tc>
                <a:extLst>
                  <a:ext uri="{0D108BD9-81ED-4DB2-BD59-A6C34878D82A}">
                    <a16:rowId xmlns:a16="http://schemas.microsoft.com/office/drawing/2014/main" val="94749505"/>
                  </a:ext>
                </a:extLst>
              </a:tr>
              <a:tr h="494506">
                <a:tc vMerge="1">
                  <a:txBody>
                    <a:bodyPr/>
                    <a:lstStyle/>
                    <a:p>
                      <a:pPr algn="ctr" latinLnBrk="1"/>
                      <a:endParaRPr lang="ko-KR" altLang="en-US" dirty="0"/>
                    </a:p>
                  </a:txBody>
                  <a:tcPr/>
                </a:tc>
                <a:tc>
                  <a:txBody>
                    <a:bodyPr/>
                    <a:lstStyle/>
                    <a:p>
                      <a:pPr algn="ctr" latinLnBrk="1"/>
                      <a:r>
                        <a:rPr lang="ko-KR" altLang="en-US" dirty="0">
                          <a:solidFill>
                            <a:schemeClr val="tx1"/>
                          </a:solidFill>
                        </a:rPr>
                        <a:t>병해충 발생시</a:t>
                      </a:r>
                    </a:p>
                  </a:txBody>
                  <a:tcPr>
                    <a:solidFill>
                      <a:srgbClr val="135063"/>
                    </a:solidFill>
                  </a:tcPr>
                </a:tc>
                <a:tc>
                  <a:txBody>
                    <a:bodyPr/>
                    <a:lstStyle/>
                    <a:p>
                      <a:pPr algn="l" latinLnBrk="1"/>
                      <a:r>
                        <a:rPr lang="ko-KR" altLang="en-US" dirty="0">
                          <a:solidFill>
                            <a:schemeClr val="tx1"/>
                          </a:solidFill>
                        </a:rPr>
                        <a:t>원액</a:t>
                      </a:r>
                      <a:r>
                        <a:rPr lang="en-US" altLang="ko-KR" dirty="0">
                          <a:solidFill>
                            <a:schemeClr val="tx1"/>
                          </a:solidFill>
                        </a:rPr>
                        <a:t>~50</a:t>
                      </a:r>
                      <a:r>
                        <a:rPr lang="ko-KR" altLang="en-US" dirty="0">
                          <a:solidFill>
                            <a:schemeClr val="tx1"/>
                          </a:solidFill>
                        </a:rPr>
                        <a:t>배 희석하여 </a:t>
                      </a:r>
                      <a:r>
                        <a:rPr lang="ko-KR" altLang="en-US" dirty="0" err="1">
                          <a:solidFill>
                            <a:schemeClr val="tx1"/>
                          </a:solidFill>
                        </a:rPr>
                        <a:t>엽면</a:t>
                      </a:r>
                      <a:r>
                        <a:rPr lang="ko-KR" altLang="en-US" dirty="0">
                          <a:solidFill>
                            <a:schemeClr val="tx1"/>
                          </a:solidFill>
                        </a:rPr>
                        <a:t> 시비</a:t>
                      </a:r>
                    </a:p>
                  </a:txBody>
                  <a:tcPr>
                    <a:solidFill>
                      <a:srgbClr val="135063"/>
                    </a:solidFill>
                  </a:tcPr>
                </a:tc>
                <a:extLst>
                  <a:ext uri="{0D108BD9-81ED-4DB2-BD59-A6C34878D82A}">
                    <a16:rowId xmlns:a16="http://schemas.microsoft.com/office/drawing/2014/main" val="766335436"/>
                  </a:ext>
                </a:extLst>
              </a:tr>
            </a:tbl>
          </a:graphicData>
        </a:graphic>
      </p:graphicFrame>
    </p:spTree>
    <p:extLst>
      <p:ext uri="{BB962C8B-B14F-4D97-AF65-F5344CB8AC3E}">
        <p14:creationId xmlns:p14="http://schemas.microsoft.com/office/powerpoint/2010/main" val="3840722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보급을 받으려면</a:t>
            </a:r>
            <a:r>
              <a:rPr lang="en-US" altLang="ko-KR" dirty="0"/>
              <a:t>?</a:t>
            </a:r>
            <a:endParaRPr lang="ko-KR" altLang="en-US" dirty="0"/>
          </a:p>
        </p:txBody>
      </p:sp>
      <p:pic>
        <p:nvPicPr>
          <p:cNvPr id="11" name="내용 개체 틀 10" descr="화면 캡처"/>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4330" y="1162050"/>
            <a:ext cx="8334375" cy="5486400"/>
          </a:xfrm>
        </p:spPr>
      </p:pic>
      <p:sp>
        <p:nvSpPr>
          <p:cNvPr id="12" name="설명선: 굽은 선 14">
            <a:extLst>
              <a:ext uri="{FF2B5EF4-FFF2-40B4-BE49-F238E27FC236}">
                <a16:creationId xmlns:a16="http://schemas.microsoft.com/office/drawing/2014/main" id="{5714195E-945C-452F-AA0F-6C8E4F68B1CB}"/>
              </a:ext>
            </a:extLst>
          </p:cNvPr>
          <p:cNvSpPr/>
          <p:nvPr/>
        </p:nvSpPr>
        <p:spPr>
          <a:xfrm>
            <a:off x="10258705" y="4509642"/>
            <a:ext cx="1698574" cy="911352"/>
          </a:xfrm>
          <a:prstGeom prst="borderCallout2">
            <a:avLst>
              <a:gd name="adj1" fmla="val 103435"/>
              <a:gd name="adj2" fmla="val -55286"/>
              <a:gd name="adj3" fmla="val 50967"/>
              <a:gd name="adj4" fmla="val -32062"/>
              <a:gd name="adj5" fmla="val 50826"/>
              <a:gd name="adj6" fmla="val -659"/>
            </a:avLst>
          </a:prstGeom>
          <a:solidFill>
            <a:srgbClr val="1458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필요서류</a:t>
            </a:r>
            <a:r>
              <a:rPr lang="en-US" altLang="ko-KR" dirty="0"/>
              <a:t>? X</a:t>
            </a:r>
          </a:p>
          <a:p>
            <a:pPr algn="ctr"/>
            <a:r>
              <a:rPr lang="ko-KR" altLang="en-US" sz="1600" dirty="0"/>
              <a:t>평택시민 누구나</a:t>
            </a:r>
          </a:p>
        </p:txBody>
      </p:sp>
      <p:sp>
        <p:nvSpPr>
          <p:cNvPr id="14" name="설명선: 굽은 선 5">
            <a:extLst>
              <a:ext uri="{FF2B5EF4-FFF2-40B4-BE49-F238E27FC236}">
                <a16:creationId xmlns:a16="http://schemas.microsoft.com/office/drawing/2014/main" id="{2F5B3D53-5386-4C1E-9DC3-CB5BA9F8BB2F}"/>
              </a:ext>
            </a:extLst>
          </p:cNvPr>
          <p:cNvSpPr/>
          <p:nvPr/>
        </p:nvSpPr>
        <p:spPr>
          <a:xfrm>
            <a:off x="295275" y="4584934"/>
            <a:ext cx="1698574" cy="911352"/>
          </a:xfrm>
          <a:prstGeom prst="borderCallout2">
            <a:avLst>
              <a:gd name="adj1" fmla="val 104356"/>
              <a:gd name="adj2" fmla="val 208942"/>
              <a:gd name="adj3" fmla="val 51888"/>
              <a:gd name="adj4" fmla="val 130920"/>
              <a:gd name="adj5" fmla="val 48985"/>
              <a:gd name="adj6" fmla="val 100093"/>
            </a:avLst>
          </a:prstGeom>
          <a:solidFill>
            <a:srgbClr val="1458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필요서류</a:t>
            </a:r>
            <a:r>
              <a:rPr lang="en-US" altLang="ko-KR" dirty="0"/>
              <a:t>?</a:t>
            </a:r>
          </a:p>
          <a:p>
            <a:pPr algn="ctr"/>
            <a:r>
              <a:rPr lang="ko-KR" altLang="en-US" sz="1600" dirty="0"/>
              <a:t>경영체등록증</a:t>
            </a:r>
          </a:p>
        </p:txBody>
      </p:sp>
    </p:spTree>
    <p:extLst>
      <p:ext uri="{BB962C8B-B14F-4D97-AF65-F5344CB8AC3E}">
        <p14:creationId xmlns:p14="http://schemas.microsoft.com/office/powerpoint/2010/main" val="309609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B895D-6733-FC6F-A399-316009FAA7D2}"/>
              </a:ext>
            </a:extLst>
          </p:cNvPr>
          <p:cNvSpPr>
            <a:spLocks noGrp="1"/>
          </p:cNvSpPr>
          <p:nvPr>
            <p:ph type="title"/>
          </p:nvPr>
        </p:nvSpPr>
        <p:spPr/>
        <p:txBody>
          <a:bodyPr/>
          <a:lstStyle/>
          <a:p>
            <a:r>
              <a:rPr lang="ko-KR" altLang="en-US" dirty="0"/>
              <a:t>미생물의 이용기술</a:t>
            </a:r>
          </a:p>
        </p:txBody>
      </p:sp>
      <p:sp>
        <p:nvSpPr>
          <p:cNvPr id="5" name="AutoShape 6">
            <a:extLst>
              <a:ext uri="{FF2B5EF4-FFF2-40B4-BE49-F238E27FC236}">
                <a16:creationId xmlns:a16="http://schemas.microsoft.com/office/drawing/2014/main" id="{DC34379F-2446-7756-69CD-EE0CDEFE2B78}"/>
              </a:ext>
            </a:extLst>
          </p:cNvPr>
          <p:cNvSpPr>
            <a:spLocks noChangeArrowheads="1"/>
          </p:cNvSpPr>
          <p:nvPr/>
        </p:nvSpPr>
        <p:spPr bwMode="blackWhite">
          <a:xfrm>
            <a:off x="2565472" y="1132146"/>
            <a:ext cx="7354094" cy="5140887"/>
          </a:xfrm>
          <a:prstGeom prst="roundRect">
            <a:avLst>
              <a:gd name="adj" fmla="val 16667"/>
            </a:avLst>
          </a:prstGeom>
          <a:solidFill>
            <a:srgbClr val="135063"/>
          </a:solidFill>
          <a:ln w="3175" algn="ctr">
            <a:solidFill>
              <a:schemeClr val="tx1"/>
            </a:solidFill>
            <a:round/>
            <a:headEnd/>
            <a:tailEnd/>
          </a:ln>
        </p:spPr>
        <p:txBody>
          <a:bodyPr wrap="none" anchor="ct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spcAft>
                <a:spcPts val="1000"/>
              </a:spcAft>
            </a:pPr>
            <a:r>
              <a:rPr kumimoji="0" lang="ko-KR" altLang="en-US" sz="2800" b="1" dirty="0">
                <a:solidFill>
                  <a:srgbClr val="FFFF00"/>
                </a:solidFill>
                <a:latin typeface="KoPub돋움체 Light" panose="00000300000000000000" pitchFamily="2" charset="-127"/>
                <a:ea typeface="KoPub돋움체 Light" panose="00000300000000000000" pitchFamily="2" charset="-127"/>
              </a:rPr>
              <a:t>미생물 사용시 주의사항</a:t>
            </a:r>
            <a:endParaRPr kumimoji="0" lang="en-US" altLang="ko-KR" sz="2400" b="1" dirty="0">
              <a:solidFill>
                <a:srgbClr val="FFFF00"/>
              </a:solidFill>
              <a:latin typeface="KoPub돋움체 Light" panose="00000300000000000000" pitchFamily="2" charset="-127"/>
              <a:ea typeface="KoPub돋움체 Light" panose="00000300000000000000" pitchFamily="2" charset="-127"/>
            </a:endParaRPr>
          </a:p>
          <a:p>
            <a:pPr>
              <a:lnSpc>
                <a:spcPct val="150000"/>
              </a:lnSpc>
              <a:buFont typeface="Arial" panose="020B0604020202020204" pitchFamily="34" charset="0"/>
              <a:buChar char="•"/>
            </a:pPr>
            <a:r>
              <a:rPr kumimoji="0" lang="en-US" altLang="ko-KR" sz="2400" b="1" dirty="0">
                <a:latin typeface="KoPub돋움체 Light" panose="00000300000000000000" pitchFamily="2" charset="-127"/>
                <a:ea typeface="KoPub돋움체 Light" panose="00000300000000000000" pitchFamily="2" charset="-127"/>
              </a:rPr>
              <a:t> </a:t>
            </a:r>
            <a:r>
              <a:rPr kumimoji="0" lang="ko-KR" altLang="en-US" sz="2400" b="1" spc="-150" dirty="0">
                <a:latin typeface="KoPub돋움체 Light" panose="00000300000000000000" pitchFamily="2" charset="-127"/>
                <a:ea typeface="KoPub돋움체 Light" panose="00000300000000000000" pitchFamily="2" charset="-127"/>
              </a:rPr>
              <a:t>온도가 너무 낮을 때 시용하지 않는다</a:t>
            </a:r>
            <a:r>
              <a:rPr kumimoji="0" lang="en-US" altLang="ko-KR" sz="2400" b="1" spc="-150" dirty="0">
                <a:latin typeface="KoPub돋움체 Light" panose="00000300000000000000" pitchFamily="2" charset="-127"/>
                <a:ea typeface="KoPub돋움체 Light" panose="00000300000000000000" pitchFamily="2" charset="-127"/>
              </a:rPr>
              <a:t>.</a:t>
            </a:r>
          </a:p>
          <a:p>
            <a:pPr>
              <a:lnSpc>
                <a:spcPct val="150000"/>
              </a:lnSpc>
              <a:buFont typeface="Arial" panose="020B0604020202020204" pitchFamily="34" charset="0"/>
              <a:buChar char="•"/>
            </a:pPr>
            <a:r>
              <a:rPr kumimoji="0" lang="en-US" altLang="ko-KR" sz="2400" b="1" spc="-150" dirty="0">
                <a:latin typeface="KoPub돋움체 Light" panose="00000300000000000000" pitchFamily="2" charset="-127"/>
                <a:ea typeface="KoPub돋움체 Light" panose="00000300000000000000" pitchFamily="2" charset="-127"/>
              </a:rPr>
              <a:t> </a:t>
            </a:r>
            <a:r>
              <a:rPr kumimoji="0" lang="ko-KR" altLang="en-US" sz="2400" b="1" spc="-150" dirty="0">
                <a:latin typeface="KoPub돋움체 Light" panose="00000300000000000000" pitchFamily="2" charset="-127"/>
                <a:ea typeface="KoPub돋움체 Light" panose="00000300000000000000" pitchFamily="2" charset="-127"/>
              </a:rPr>
              <a:t>건조한 날씨에 시용하지 않는다</a:t>
            </a:r>
            <a:r>
              <a:rPr kumimoji="0" lang="en-US" altLang="ko-KR" sz="2400" b="1" spc="-150" dirty="0">
                <a:latin typeface="KoPub돋움체 Light" panose="00000300000000000000" pitchFamily="2" charset="-127"/>
                <a:ea typeface="KoPub돋움체 Light" panose="00000300000000000000" pitchFamily="2" charset="-127"/>
              </a:rPr>
              <a:t>.</a:t>
            </a:r>
          </a:p>
          <a:p>
            <a:pPr>
              <a:lnSpc>
                <a:spcPct val="150000"/>
              </a:lnSpc>
              <a:buFont typeface="Arial" panose="020B0604020202020204" pitchFamily="34" charset="0"/>
              <a:buChar char="•"/>
            </a:pPr>
            <a:r>
              <a:rPr kumimoji="0" lang="ko-KR" altLang="en-US" sz="2400" b="1" spc="-150" dirty="0">
                <a:latin typeface="KoPub돋움체 Light" panose="00000300000000000000" pitchFamily="2" charset="-127"/>
                <a:ea typeface="KoPub돋움체 Light" panose="00000300000000000000" pitchFamily="2" charset="-127"/>
              </a:rPr>
              <a:t> 흔들어서 사용</a:t>
            </a:r>
            <a:endParaRPr kumimoji="0" lang="en-US" altLang="ko-KR" sz="2400" b="1" spc="-150" dirty="0">
              <a:latin typeface="KoPub돋움체 Light" panose="00000300000000000000" pitchFamily="2" charset="-127"/>
              <a:ea typeface="KoPub돋움체 Light" panose="00000300000000000000" pitchFamily="2" charset="-127"/>
            </a:endParaRPr>
          </a:p>
          <a:p>
            <a:pPr>
              <a:lnSpc>
                <a:spcPct val="150000"/>
              </a:lnSpc>
              <a:buFont typeface="Arial" panose="020B0604020202020204" pitchFamily="34" charset="0"/>
              <a:buChar char="•"/>
            </a:pPr>
            <a:r>
              <a:rPr kumimoji="0" lang="en-US" altLang="ko-KR" sz="2400" b="1" spc="-150" dirty="0">
                <a:latin typeface="KoPub돋움체 Light" panose="00000300000000000000" pitchFamily="2" charset="-127"/>
                <a:ea typeface="KoPub돋움체 Light" panose="00000300000000000000" pitchFamily="2" charset="-127"/>
              </a:rPr>
              <a:t> </a:t>
            </a:r>
            <a:r>
              <a:rPr kumimoji="0" lang="ko-KR" altLang="en-US" sz="2400" b="1" spc="-150" dirty="0">
                <a:latin typeface="KoPub돋움체 Light" panose="00000300000000000000" pitchFamily="2" charset="-127"/>
                <a:ea typeface="KoPub돋움체 Light" panose="00000300000000000000" pitchFamily="2" charset="-127"/>
              </a:rPr>
              <a:t>사용 시 </a:t>
            </a:r>
            <a:r>
              <a:rPr kumimoji="0" lang="ko-KR" altLang="en-US" sz="2400" b="1" spc="-150" dirty="0" err="1">
                <a:latin typeface="KoPub돋움체 Light" panose="00000300000000000000" pitchFamily="2" charset="-127"/>
                <a:ea typeface="KoPub돋움체 Light" panose="00000300000000000000" pitchFamily="2" charset="-127"/>
              </a:rPr>
              <a:t>희석배수를</a:t>
            </a:r>
            <a:r>
              <a:rPr kumimoji="0" lang="ko-KR" altLang="en-US" sz="2400" b="1" spc="-150" dirty="0">
                <a:latin typeface="KoPub돋움체 Light" panose="00000300000000000000" pitchFamily="2" charset="-127"/>
                <a:ea typeface="KoPub돋움체 Light" panose="00000300000000000000" pitchFamily="2" charset="-127"/>
              </a:rPr>
              <a:t> 지킨다</a:t>
            </a:r>
            <a:r>
              <a:rPr kumimoji="0" lang="en-US" altLang="ko-KR" sz="2400" b="1" spc="-150" dirty="0">
                <a:latin typeface="KoPub돋움체 Light" panose="00000300000000000000" pitchFamily="2" charset="-127"/>
                <a:ea typeface="KoPub돋움체 Light" panose="00000300000000000000" pitchFamily="2" charset="-127"/>
              </a:rPr>
              <a:t>.</a:t>
            </a:r>
          </a:p>
          <a:p>
            <a:pPr>
              <a:lnSpc>
                <a:spcPct val="150000"/>
              </a:lnSpc>
              <a:buFont typeface="Arial" panose="020B0604020202020204" pitchFamily="34" charset="0"/>
              <a:buChar char="•"/>
            </a:pPr>
            <a:r>
              <a:rPr kumimoji="0" lang="en-US" altLang="ko-KR" sz="2400" b="1" spc="-150" dirty="0">
                <a:latin typeface="KoPub돋움체 Light" panose="00000300000000000000" pitchFamily="2" charset="-127"/>
                <a:ea typeface="KoPub돋움체 Light" panose="00000300000000000000" pitchFamily="2" charset="-127"/>
              </a:rPr>
              <a:t> 10℃</a:t>
            </a:r>
            <a:r>
              <a:rPr kumimoji="0" lang="ko-KR" altLang="en-US" sz="2400" b="1" spc="-150" dirty="0">
                <a:latin typeface="KoPub돋움체 Light" panose="00000300000000000000" pitchFamily="2" charset="-127"/>
                <a:ea typeface="KoPub돋움체 Light" panose="00000300000000000000" pitchFamily="2" charset="-127"/>
              </a:rPr>
              <a:t>이하 에서 보관</a:t>
            </a:r>
            <a:endParaRPr kumimoji="0" lang="en-US" altLang="ko-KR" sz="2400" b="1" spc="-150" dirty="0">
              <a:latin typeface="KoPub돋움체 Light" panose="00000300000000000000" pitchFamily="2" charset="-127"/>
              <a:ea typeface="KoPub돋움체 Light" panose="00000300000000000000" pitchFamily="2" charset="-127"/>
            </a:endParaRPr>
          </a:p>
          <a:p>
            <a:pPr>
              <a:lnSpc>
                <a:spcPct val="150000"/>
              </a:lnSpc>
              <a:buFont typeface="Arial" panose="020B0604020202020204" pitchFamily="34" charset="0"/>
              <a:buChar char="•"/>
            </a:pPr>
            <a:r>
              <a:rPr kumimoji="0" lang="en-US" altLang="ko-KR" sz="2400" b="1" spc="-150" dirty="0">
                <a:latin typeface="KoPub돋움체 Light" panose="00000300000000000000" pitchFamily="2" charset="-127"/>
                <a:ea typeface="KoPub돋움체 Light" panose="00000300000000000000" pitchFamily="2" charset="-127"/>
              </a:rPr>
              <a:t> </a:t>
            </a:r>
            <a:r>
              <a:rPr kumimoji="0" lang="ko-KR" altLang="en-US" sz="2400" b="1" spc="-150" dirty="0">
                <a:latin typeface="KoPub돋움체 Light" panose="00000300000000000000" pitchFamily="2" charset="-127"/>
                <a:ea typeface="KoPub돋움체 Light" panose="00000300000000000000" pitchFamily="2" charset="-127"/>
              </a:rPr>
              <a:t>살균제와 혼용하는 것을 피해야 한다</a:t>
            </a:r>
            <a:r>
              <a:rPr kumimoji="0" lang="en-US" altLang="ko-KR" sz="2400" b="1" spc="-150" dirty="0">
                <a:latin typeface="KoPub돋움체 Light" panose="00000300000000000000" pitchFamily="2" charset="-127"/>
                <a:ea typeface="KoPub돋움체 Light" panose="00000300000000000000" pitchFamily="2" charset="-127"/>
              </a:rPr>
              <a:t>.</a:t>
            </a:r>
          </a:p>
          <a:p>
            <a:pPr>
              <a:lnSpc>
                <a:spcPct val="150000"/>
              </a:lnSpc>
              <a:buFont typeface="Arial" panose="020B0604020202020204" pitchFamily="34" charset="0"/>
              <a:buChar char="•"/>
            </a:pPr>
            <a:r>
              <a:rPr kumimoji="0" lang="en-US" altLang="ko-KR" sz="2400" b="1" spc="-150" dirty="0">
                <a:latin typeface="KoPub돋움체 Light" panose="00000300000000000000" pitchFamily="2" charset="-127"/>
                <a:ea typeface="KoPub돋움체 Light" panose="00000300000000000000" pitchFamily="2" charset="-127"/>
              </a:rPr>
              <a:t> </a:t>
            </a:r>
            <a:r>
              <a:rPr kumimoji="0" lang="ko-KR" altLang="en-US" sz="2400" b="1" spc="-150" dirty="0">
                <a:latin typeface="KoPub돋움체 Light" panose="00000300000000000000" pitchFamily="2" charset="-127"/>
                <a:ea typeface="KoPub돋움체 Light" panose="00000300000000000000" pitchFamily="2" charset="-127"/>
              </a:rPr>
              <a:t>가급적 </a:t>
            </a:r>
            <a:r>
              <a:rPr kumimoji="0" lang="ko-KR" altLang="en-US" sz="2400" b="1" spc="-150" dirty="0" err="1">
                <a:latin typeface="KoPub돋움체 Light" panose="00000300000000000000" pitchFamily="2" charset="-127"/>
                <a:ea typeface="KoPub돋움체 Light" panose="00000300000000000000" pitchFamily="2" charset="-127"/>
              </a:rPr>
              <a:t>빠른시일</a:t>
            </a:r>
            <a:r>
              <a:rPr kumimoji="0" lang="ko-KR" altLang="en-US" sz="2400" b="1" spc="-150" dirty="0">
                <a:latin typeface="KoPub돋움체 Light" panose="00000300000000000000" pitchFamily="2" charset="-127"/>
                <a:ea typeface="KoPub돋움체 Light" panose="00000300000000000000" pitchFamily="2" charset="-127"/>
              </a:rPr>
              <a:t> 내 사용</a:t>
            </a:r>
            <a:endParaRPr kumimoji="0" lang="en-US" altLang="ko-KR" sz="2400" b="1" spc="-150"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11578971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미생물 이용기술 주의사항</a:t>
            </a:r>
          </a:p>
        </p:txBody>
      </p:sp>
      <p:sp>
        <p:nvSpPr>
          <p:cNvPr id="5" name="TextBox 4"/>
          <p:cNvSpPr txBox="1"/>
          <p:nvPr/>
        </p:nvSpPr>
        <p:spPr>
          <a:xfrm>
            <a:off x="388164" y="2264154"/>
            <a:ext cx="11604568" cy="1381125"/>
          </a:xfrm>
          <a:prstGeom prst="rect">
            <a:avLst/>
          </a:prstGeom>
          <a:solidFill>
            <a:srgbClr val="135063"/>
          </a:solidFill>
        </p:spPr>
        <p:txBody>
          <a:bodyPr wrap="square" tIns="72000" bIns="396000" rtlCol="0" anchor="ctr">
            <a:noAutofit/>
          </a:bodyPr>
          <a:lstStyle/>
          <a:p>
            <a:pPr algn="ctr">
              <a:lnSpc>
                <a:spcPct val="200000"/>
              </a:lnSpc>
            </a:pPr>
            <a:r>
              <a:rPr lang="ko-KR" altLang="en-US" sz="4000" spc="-300" dirty="0">
                <a:latin typeface="KoPub돋움체 Light" panose="00000300000000000000" pitchFamily="2" charset="-127"/>
                <a:ea typeface="KoPub돋움체 Light" panose="00000300000000000000" pitchFamily="2" charset="-127"/>
              </a:rPr>
              <a:t>    치료제</a:t>
            </a:r>
            <a:r>
              <a:rPr lang="en-US" altLang="ko-KR" sz="4000" spc="-300" dirty="0">
                <a:latin typeface="KoPub돋움체 Light" panose="00000300000000000000" pitchFamily="2" charset="-127"/>
                <a:ea typeface="KoPub돋움체 Light" panose="00000300000000000000" pitchFamily="2" charset="-127"/>
              </a:rPr>
              <a:t>=</a:t>
            </a:r>
            <a:r>
              <a:rPr lang="ko-KR" altLang="en-US" sz="4000" spc="-300" dirty="0">
                <a:latin typeface="KoPub돋움체 Light" panose="00000300000000000000" pitchFamily="2" charset="-127"/>
                <a:ea typeface="KoPub돋움체 Light" panose="00000300000000000000" pitchFamily="2" charset="-127"/>
              </a:rPr>
              <a:t>농약       미생물 제제 </a:t>
            </a:r>
            <a:r>
              <a:rPr lang="en-US" altLang="ko-KR" sz="4000" spc="-300" dirty="0">
                <a:latin typeface="KoPub돋움체 Light" panose="00000300000000000000" pitchFamily="2" charset="-127"/>
                <a:ea typeface="KoPub돋움체 Light" panose="00000300000000000000" pitchFamily="2" charset="-127"/>
              </a:rPr>
              <a:t>= </a:t>
            </a:r>
            <a:r>
              <a:rPr lang="ko-KR" altLang="en-US" sz="4000" spc="-300" dirty="0">
                <a:latin typeface="KoPub돋움체 Light" panose="00000300000000000000" pitchFamily="2" charset="-127"/>
                <a:ea typeface="KoPub돋움체 Light" panose="00000300000000000000" pitchFamily="2" charset="-127"/>
              </a:rPr>
              <a:t>영양제  </a:t>
            </a:r>
          </a:p>
        </p:txBody>
      </p:sp>
      <p:sp>
        <p:nvSpPr>
          <p:cNvPr id="6" name="부등호 5"/>
          <p:cNvSpPr/>
          <p:nvPr/>
        </p:nvSpPr>
        <p:spPr>
          <a:xfrm>
            <a:off x="5271675" y="2659441"/>
            <a:ext cx="628650" cy="590550"/>
          </a:xfrm>
          <a:prstGeom prst="mathNotEqua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3547998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F00282F-8F7E-2694-8BF1-B305DB590C9C}"/>
              </a:ext>
            </a:extLst>
          </p:cNvPr>
          <p:cNvGrpSpPr/>
          <p:nvPr/>
        </p:nvGrpSpPr>
        <p:grpSpPr>
          <a:xfrm>
            <a:off x="3230470" y="2256743"/>
            <a:ext cx="8362337" cy="949462"/>
            <a:chOff x="3205533" y="3079703"/>
            <a:chExt cx="5348264" cy="949462"/>
          </a:xfrm>
        </p:grpSpPr>
        <p:sp>
          <p:nvSpPr>
            <p:cNvPr id="5" name="타원 4">
              <a:extLst>
                <a:ext uri="{FF2B5EF4-FFF2-40B4-BE49-F238E27FC236}">
                  <a16:creationId xmlns:a16="http://schemas.microsoft.com/office/drawing/2014/main" id="{EFD671AB-3D61-CB5E-0CF3-081C33079840}"/>
                </a:ext>
              </a:extLst>
            </p:cNvPr>
            <p:cNvSpPr/>
            <p:nvPr/>
          </p:nvSpPr>
          <p:spPr>
            <a:xfrm>
              <a:off x="3205533" y="3079703"/>
              <a:ext cx="730624" cy="698594"/>
            </a:xfrm>
            <a:prstGeom prst="ellipse">
              <a:avLst/>
            </a:prstGeom>
            <a:solidFill>
              <a:srgbClr val="27272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Bahnschrift Condensed" panose="020B0502040204020203" pitchFamily="34" charset="0"/>
                  <a:ea typeface="KoPub바탕체 Light" panose="00000300000000000000" pitchFamily="2" charset="-127"/>
                </a:rPr>
                <a:t>04</a:t>
              </a:r>
              <a:endParaRPr lang="ko-KR" altLang="en-US" sz="2800" dirty="0">
                <a:latin typeface="Bahnschrift Condensed" panose="020B0502040204020203" pitchFamily="34" charset="0"/>
                <a:ea typeface="KoPub바탕체 Light" panose="00000300000000000000" pitchFamily="2" charset="-127"/>
              </a:endParaRPr>
            </a:p>
          </p:txBody>
        </p:sp>
        <p:sp>
          <p:nvSpPr>
            <p:cNvPr id="6" name="TextBox 5">
              <a:extLst>
                <a:ext uri="{FF2B5EF4-FFF2-40B4-BE49-F238E27FC236}">
                  <a16:creationId xmlns:a16="http://schemas.microsoft.com/office/drawing/2014/main" id="{6A38DBC9-8A01-5338-1A65-4269C111995C}"/>
                </a:ext>
              </a:extLst>
            </p:cNvPr>
            <p:cNvSpPr txBox="1"/>
            <p:nvPr/>
          </p:nvSpPr>
          <p:spPr>
            <a:xfrm>
              <a:off x="4116515" y="3198168"/>
              <a:ext cx="4437282" cy="830997"/>
            </a:xfrm>
            <a:prstGeom prst="rect">
              <a:avLst/>
            </a:prstGeom>
            <a:noFill/>
          </p:spPr>
          <p:txBody>
            <a:bodyPr wrap="square" rtlCol="0">
              <a:spAutoFit/>
            </a:bodyPr>
            <a:lstStyle/>
            <a:p>
              <a:r>
                <a:rPr lang="ko-KR" altLang="en-US" sz="2400" dirty="0">
                  <a:solidFill>
                    <a:schemeClr val="bg1"/>
                  </a:solidFill>
                  <a:latin typeface="KoPub돋움체 Light" panose="00000300000000000000" pitchFamily="2" charset="-127"/>
                  <a:ea typeface="KoPub돋움체 Light" panose="00000300000000000000" pitchFamily="2" charset="-127"/>
                </a:rPr>
                <a:t>비료적정관리 위한 토양시비처방서 활용방법</a:t>
              </a:r>
            </a:p>
          </p:txBody>
        </p:sp>
      </p:grpSp>
    </p:spTree>
    <p:extLst>
      <p:ext uri="{BB962C8B-B14F-4D97-AF65-F5344CB8AC3E}">
        <p14:creationId xmlns:p14="http://schemas.microsoft.com/office/powerpoint/2010/main" val="5057026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05400" y="283540"/>
            <a:ext cx="6172346" cy="643403"/>
          </a:xfrm>
        </p:spPr>
        <p:txBody>
          <a:bodyPr>
            <a:normAutofit fontScale="90000"/>
          </a:bodyPr>
          <a:lstStyle/>
          <a:p>
            <a:r>
              <a:rPr lang="ko-KR" altLang="en-US" dirty="0"/>
              <a:t>  </a:t>
            </a:r>
            <a:r>
              <a:rPr lang="ko-KR" altLang="en-US" dirty="0" err="1"/>
              <a:t>양분관리를</a:t>
            </a:r>
            <a:r>
              <a:rPr lang="ko-KR" altLang="en-US" dirty="0"/>
              <a:t> 위한 </a:t>
            </a:r>
            <a:r>
              <a:rPr lang="en-US" altLang="ko-KR" dirty="0"/>
              <a:t>4</a:t>
            </a:r>
            <a:r>
              <a:rPr lang="ko-KR" altLang="en-US" dirty="0"/>
              <a:t>가지 고려사항 </a:t>
            </a:r>
          </a:p>
        </p:txBody>
      </p:sp>
      <p:pic>
        <p:nvPicPr>
          <p:cNvPr id="3" name="object 4"/>
          <p:cNvPicPr/>
          <p:nvPr/>
        </p:nvPicPr>
        <p:blipFill>
          <a:blip r:embed="rId2" cstate="print"/>
          <a:stretch>
            <a:fillRect/>
          </a:stretch>
        </p:blipFill>
        <p:spPr>
          <a:xfrm>
            <a:off x="1187956" y="1048978"/>
            <a:ext cx="10158904" cy="2861703"/>
          </a:xfrm>
          <a:prstGeom prst="rect">
            <a:avLst/>
          </a:prstGeom>
        </p:spPr>
      </p:pic>
      <p:sp>
        <p:nvSpPr>
          <p:cNvPr id="5" name="TextBox 4"/>
          <p:cNvSpPr txBox="1"/>
          <p:nvPr/>
        </p:nvSpPr>
        <p:spPr>
          <a:xfrm>
            <a:off x="1234830" y="4154750"/>
            <a:ext cx="2313506" cy="707886"/>
          </a:xfrm>
          <a:prstGeom prst="rect">
            <a:avLst/>
          </a:prstGeom>
          <a:solidFill>
            <a:srgbClr val="135063"/>
          </a:solidFill>
        </p:spPr>
        <p:txBody>
          <a:bodyPr wrap="none" tIns="0" rtlCol="0">
            <a:noAutofit/>
          </a:bodyPr>
          <a:lstStyle/>
          <a:p>
            <a:pPr>
              <a:lnSpc>
                <a:spcPct val="200000"/>
              </a:lnSpc>
            </a:pPr>
            <a:r>
              <a:rPr lang="ko-KR" altLang="en-US" sz="2000" dirty="0" err="1">
                <a:latin typeface="KoPub돋움체 Light" panose="00000300000000000000" pitchFamily="2" charset="-127"/>
                <a:ea typeface="KoPub돋움체 Light" panose="00000300000000000000" pitchFamily="2" charset="-127"/>
              </a:rPr>
              <a:t>비료특성의</a:t>
            </a:r>
            <a:r>
              <a:rPr lang="ko-KR" altLang="en-US" sz="2000" dirty="0">
                <a:latin typeface="KoPub돋움체 Light" panose="00000300000000000000" pitchFamily="2" charset="-127"/>
                <a:ea typeface="KoPub돋움체 Light" panose="00000300000000000000" pitchFamily="2" charset="-127"/>
              </a:rPr>
              <a:t> 이해</a:t>
            </a:r>
          </a:p>
        </p:txBody>
      </p:sp>
      <p:sp>
        <p:nvSpPr>
          <p:cNvPr id="6" name="TextBox 5"/>
          <p:cNvSpPr txBox="1"/>
          <p:nvPr/>
        </p:nvSpPr>
        <p:spPr>
          <a:xfrm>
            <a:off x="3902157" y="4154750"/>
            <a:ext cx="1829347" cy="707886"/>
          </a:xfrm>
          <a:prstGeom prst="rect">
            <a:avLst/>
          </a:prstGeom>
          <a:solidFill>
            <a:srgbClr val="135063"/>
          </a:solidFill>
        </p:spPr>
        <p:txBody>
          <a:bodyPr wrap="none" tIns="0" rtlCol="0">
            <a:noAutofit/>
          </a:bodyPr>
          <a:lstStyle/>
          <a:p>
            <a:pPr algn="ctr">
              <a:lnSpc>
                <a:spcPct val="200000"/>
              </a:lnSpc>
            </a:pPr>
            <a:r>
              <a:rPr lang="ko-KR" altLang="en-US" sz="2000" dirty="0">
                <a:latin typeface="KoPub돋움체 Light" panose="00000300000000000000" pitchFamily="2" charset="-127"/>
                <a:ea typeface="KoPub돋움체 Light" panose="00000300000000000000" pitchFamily="2" charset="-127"/>
              </a:rPr>
              <a:t>정확한 양</a:t>
            </a:r>
          </a:p>
        </p:txBody>
      </p:sp>
      <p:sp>
        <p:nvSpPr>
          <p:cNvPr id="7" name="TextBox 6"/>
          <p:cNvSpPr txBox="1"/>
          <p:nvPr/>
        </p:nvSpPr>
        <p:spPr>
          <a:xfrm>
            <a:off x="6460498" y="4154750"/>
            <a:ext cx="1829347" cy="707886"/>
          </a:xfrm>
          <a:prstGeom prst="rect">
            <a:avLst/>
          </a:prstGeom>
          <a:solidFill>
            <a:srgbClr val="135063"/>
          </a:solidFill>
        </p:spPr>
        <p:txBody>
          <a:bodyPr wrap="none" tIns="0" rtlCol="0">
            <a:noAutofit/>
          </a:bodyPr>
          <a:lstStyle/>
          <a:p>
            <a:pPr algn="ctr">
              <a:lnSpc>
                <a:spcPct val="200000"/>
              </a:lnSpc>
            </a:pPr>
            <a:r>
              <a:rPr lang="ko-KR" altLang="en-US" sz="2000" dirty="0">
                <a:latin typeface="KoPub돋움체 Light" panose="00000300000000000000" pitchFamily="2" charset="-127"/>
                <a:ea typeface="KoPub돋움체 Light" panose="00000300000000000000" pitchFamily="2" charset="-127"/>
              </a:rPr>
              <a:t>정확한 시기</a:t>
            </a:r>
          </a:p>
        </p:txBody>
      </p:sp>
      <p:sp>
        <p:nvSpPr>
          <p:cNvPr id="8" name="TextBox 7"/>
          <p:cNvSpPr txBox="1"/>
          <p:nvPr/>
        </p:nvSpPr>
        <p:spPr>
          <a:xfrm>
            <a:off x="9127823" y="4154750"/>
            <a:ext cx="1829347" cy="707886"/>
          </a:xfrm>
          <a:prstGeom prst="rect">
            <a:avLst/>
          </a:prstGeom>
          <a:solidFill>
            <a:srgbClr val="135063"/>
          </a:solidFill>
        </p:spPr>
        <p:txBody>
          <a:bodyPr wrap="none" tIns="0" rtlCol="0">
            <a:noAutofit/>
          </a:bodyPr>
          <a:lstStyle/>
          <a:p>
            <a:pPr algn="ctr">
              <a:lnSpc>
                <a:spcPct val="200000"/>
              </a:lnSpc>
            </a:pPr>
            <a:r>
              <a:rPr lang="ko-KR" altLang="en-US" sz="2000" dirty="0">
                <a:latin typeface="KoPub돋움체 Light" panose="00000300000000000000" pitchFamily="2" charset="-127"/>
                <a:ea typeface="KoPub돋움체 Light" panose="00000300000000000000" pitchFamily="2" charset="-127"/>
              </a:rPr>
              <a:t>정확한 위치</a:t>
            </a:r>
          </a:p>
        </p:txBody>
      </p:sp>
      <p:sp>
        <p:nvSpPr>
          <p:cNvPr id="10" name="TextBox 9"/>
          <p:cNvSpPr txBox="1"/>
          <p:nvPr/>
        </p:nvSpPr>
        <p:spPr>
          <a:xfrm>
            <a:off x="1234830" y="5135619"/>
            <a:ext cx="9630323" cy="1116781"/>
          </a:xfrm>
          <a:prstGeom prst="rect">
            <a:avLst/>
          </a:prstGeom>
          <a:solidFill>
            <a:srgbClr val="135063"/>
          </a:solidFill>
        </p:spPr>
        <p:txBody>
          <a:bodyPr wrap="none" tIns="72000" bIns="0" rtlCol="0">
            <a:noAutofit/>
          </a:bodyPr>
          <a:lstStyle/>
          <a:p>
            <a:pPr>
              <a:lnSpc>
                <a:spcPct val="150000"/>
              </a:lnSpc>
            </a:pPr>
            <a:r>
              <a:rPr lang="ko-KR" altLang="en-US" sz="2000" dirty="0">
                <a:latin typeface="KoPub돋움체 Light" panose="00000300000000000000" pitchFamily="2" charset="-127"/>
                <a:ea typeface="KoPub돋움체 Light" panose="00000300000000000000" pitchFamily="2" charset="-127"/>
              </a:rPr>
              <a:t>작물에 양분을 공급하기 위해서는 비료의 특성을 이해하고</a:t>
            </a:r>
            <a:r>
              <a:rPr lang="en-US" altLang="ko-KR" sz="2000" dirty="0">
                <a:latin typeface="KoPub돋움체 Light" panose="00000300000000000000" pitchFamily="2" charset="-127"/>
                <a:ea typeface="KoPub돋움체 Light" panose="00000300000000000000" pitchFamily="2" charset="-127"/>
              </a:rPr>
              <a:t>,</a:t>
            </a:r>
          </a:p>
          <a:p>
            <a:pPr>
              <a:lnSpc>
                <a:spcPct val="150000"/>
              </a:lnSpc>
            </a:pPr>
            <a:r>
              <a:rPr lang="ko-KR" altLang="en-US" sz="2000" dirty="0">
                <a:latin typeface="KoPub돋움체 Light" panose="00000300000000000000" pitchFamily="2" charset="-127"/>
                <a:ea typeface="KoPub돋움체 Light" panose="00000300000000000000" pitchFamily="2" charset="-127"/>
              </a:rPr>
              <a:t>작물 재배에 필요한 만큼만</a:t>
            </a:r>
            <a:r>
              <a:rPr lang="en-US" altLang="ko-KR" sz="2000" dirty="0">
                <a:latin typeface="KoPub돋움체 Light" panose="00000300000000000000" pitchFamily="2" charset="-127"/>
                <a:ea typeface="KoPub돋움체 Light" panose="00000300000000000000" pitchFamily="2" charset="-127"/>
              </a:rPr>
              <a:t>, </a:t>
            </a:r>
            <a:r>
              <a:rPr lang="ko-KR" altLang="en-US" sz="2000" dirty="0">
                <a:latin typeface="KoPub돋움체 Light" panose="00000300000000000000" pitchFamily="2" charset="-127"/>
                <a:ea typeface="KoPub돋움체 Light" panose="00000300000000000000" pitchFamily="2" charset="-127"/>
              </a:rPr>
              <a:t>정확한 시기에 정확한 위치에 주어야 한다</a:t>
            </a:r>
            <a:r>
              <a:rPr lang="en-US" altLang="ko-KR" sz="2000" dirty="0">
                <a:latin typeface="KoPub돋움체 Light" panose="00000300000000000000" pitchFamily="2" charset="-127"/>
                <a:ea typeface="KoPub돋움체 Light" panose="00000300000000000000" pitchFamily="2" charset="-127"/>
              </a:rPr>
              <a:t>.</a:t>
            </a:r>
            <a:endParaRPr lang="ko-KR" altLang="en-US" sz="2000"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21608269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B7DA00-68AD-FA84-1CA3-ACC3CFE9771E}"/>
              </a:ext>
            </a:extLst>
          </p:cNvPr>
          <p:cNvSpPr>
            <a:spLocks noGrp="1"/>
          </p:cNvSpPr>
          <p:nvPr>
            <p:ph type="title"/>
          </p:nvPr>
        </p:nvSpPr>
        <p:spPr/>
        <p:txBody>
          <a:bodyPr/>
          <a:lstStyle/>
          <a:p>
            <a:r>
              <a:rPr lang="ko-KR" altLang="en-US"/>
              <a:t>작물 필수 원소</a:t>
            </a:r>
            <a:endParaRPr lang="ko-KR" altLang="en-US" dirty="0"/>
          </a:p>
        </p:txBody>
      </p:sp>
      <p:sp>
        <p:nvSpPr>
          <p:cNvPr id="3" name="내용 개체 틀 2">
            <a:extLst>
              <a:ext uri="{FF2B5EF4-FFF2-40B4-BE49-F238E27FC236}">
                <a16:creationId xmlns:a16="http://schemas.microsoft.com/office/drawing/2014/main" id="{4BDBAD09-E180-321F-8E40-5F104BD8D500}"/>
              </a:ext>
            </a:extLst>
          </p:cNvPr>
          <p:cNvSpPr>
            <a:spLocks noGrp="1"/>
          </p:cNvSpPr>
          <p:nvPr>
            <p:ph idx="1"/>
          </p:nvPr>
        </p:nvSpPr>
        <p:spPr>
          <a:xfrm>
            <a:off x="685297" y="1750911"/>
            <a:ext cx="7086766" cy="3945131"/>
          </a:xfr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lin ang="8100000" scaled="1"/>
            <a:tileRect/>
          </a:gradFill>
        </p:spPr>
        <p:txBody>
          <a:bodyPr anchor="ctr" anchorCtr="0">
            <a:normAutofit/>
          </a:bodyPr>
          <a:lstStyle/>
          <a:p>
            <a:r>
              <a:rPr lang="ko-KR" altLang="en-US" sz="2000" dirty="0"/>
              <a:t>자연공급</a:t>
            </a:r>
            <a:r>
              <a:rPr lang="en-US" altLang="ko-KR" sz="2000" dirty="0"/>
              <a:t>(3)</a:t>
            </a:r>
            <a:r>
              <a:rPr lang="ko-KR" altLang="en-US" sz="2000" dirty="0"/>
              <a:t> </a:t>
            </a:r>
            <a:r>
              <a:rPr lang="en-US" altLang="ko-KR" sz="2000" dirty="0"/>
              <a:t>: </a:t>
            </a:r>
            <a:r>
              <a:rPr lang="ko-KR" altLang="en-US" sz="2000" dirty="0"/>
              <a:t>탄소</a:t>
            </a:r>
            <a:r>
              <a:rPr lang="en-US" altLang="ko-KR" sz="2000" dirty="0"/>
              <a:t>, </a:t>
            </a:r>
            <a:r>
              <a:rPr lang="ko-KR" altLang="en-US" sz="2000" dirty="0"/>
              <a:t>수소</a:t>
            </a:r>
            <a:r>
              <a:rPr lang="en-US" altLang="ko-KR" sz="2000" dirty="0"/>
              <a:t>, </a:t>
            </a:r>
            <a:r>
              <a:rPr lang="ko-KR" altLang="en-US" sz="2000" dirty="0"/>
              <a:t>산소</a:t>
            </a:r>
            <a:endParaRPr lang="en-US" altLang="ko-KR" sz="2000" dirty="0"/>
          </a:p>
          <a:p>
            <a:r>
              <a:rPr lang="ko-KR" altLang="en-US" sz="2000" dirty="0"/>
              <a:t>다량원소 </a:t>
            </a:r>
            <a:r>
              <a:rPr lang="en-US" altLang="ko-KR" sz="2000" dirty="0"/>
              <a:t>(6):</a:t>
            </a:r>
            <a:r>
              <a:rPr lang="ko-KR" altLang="en-US" sz="2000" dirty="0"/>
              <a:t> 질소</a:t>
            </a:r>
            <a:r>
              <a:rPr lang="en-US" altLang="ko-KR" sz="2000" dirty="0"/>
              <a:t>, </a:t>
            </a:r>
            <a:r>
              <a:rPr lang="ko-KR" altLang="en-US" sz="2000" dirty="0"/>
              <a:t>인</a:t>
            </a:r>
            <a:r>
              <a:rPr lang="en-US" altLang="ko-KR" sz="2000" dirty="0"/>
              <a:t>, </a:t>
            </a:r>
            <a:r>
              <a:rPr lang="ko-KR" altLang="en-US" sz="2000" dirty="0"/>
              <a:t>칼륨</a:t>
            </a:r>
            <a:r>
              <a:rPr lang="en-US" altLang="ko-KR" sz="2000" dirty="0"/>
              <a:t>, </a:t>
            </a:r>
            <a:r>
              <a:rPr lang="ko-KR" altLang="en-US" sz="2000" dirty="0"/>
              <a:t>황</a:t>
            </a:r>
            <a:r>
              <a:rPr lang="en-US" altLang="ko-KR" sz="2000" dirty="0"/>
              <a:t>, </a:t>
            </a:r>
            <a:r>
              <a:rPr lang="ko-KR" altLang="en-US" sz="2000" dirty="0"/>
              <a:t> 칼슘 </a:t>
            </a:r>
            <a:r>
              <a:rPr lang="en-US" altLang="ko-KR" sz="2000" dirty="0"/>
              <a:t>,</a:t>
            </a:r>
            <a:r>
              <a:rPr lang="ko-KR" altLang="en-US" sz="2000" dirty="0"/>
              <a:t>마그네슘</a:t>
            </a:r>
            <a:endParaRPr lang="en-US" altLang="ko-KR" sz="2000" dirty="0"/>
          </a:p>
          <a:p>
            <a:r>
              <a:rPr lang="ko-KR" altLang="en-US" sz="2000" dirty="0"/>
              <a:t>미량원소 </a:t>
            </a:r>
            <a:r>
              <a:rPr lang="en-US" altLang="ko-KR" sz="2000" dirty="0"/>
              <a:t>(8): </a:t>
            </a:r>
            <a:r>
              <a:rPr lang="ko-KR" altLang="en-US" sz="2000" dirty="0"/>
              <a:t>철</a:t>
            </a:r>
            <a:r>
              <a:rPr lang="en-US" altLang="ko-KR" sz="2000" dirty="0"/>
              <a:t>, </a:t>
            </a:r>
            <a:r>
              <a:rPr lang="ko-KR" altLang="en-US" sz="2000" dirty="0"/>
              <a:t>망간</a:t>
            </a:r>
            <a:r>
              <a:rPr lang="en-US" altLang="ko-KR" sz="2000" dirty="0"/>
              <a:t>, </a:t>
            </a:r>
            <a:r>
              <a:rPr lang="ko-KR" altLang="en-US" sz="2000" dirty="0"/>
              <a:t>아연 구리</a:t>
            </a:r>
            <a:r>
              <a:rPr lang="en-US" altLang="ko-KR" sz="2000" dirty="0"/>
              <a:t>, </a:t>
            </a:r>
            <a:r>
              <a:rPr lang="ko-KR" altLang="en-US" sz="2000" dirty="0"/>
              <a:t>붕소 몰디브덴</a:t>
            </a:r>
            <a:r>
              <a:rPr lang="en-US" altLang="ko-KR" sz="2000" dirty="0"/>
              <a:t>, </a:t>
            </a:r>
            <a:r>
              <a:rPr lang="ko-KR" altLang="en-US" sz="2000" dirty="0"/>
              <a:t>염소</a:t>
            </a:r>
            <a:r>
              <a:rPr lang="en-US" altLang="ko-KR" sz="2000" dirty="0"/>
              <a:t>, </a:t>
            </a:r>
            <a:r>
              <a:rPr lang="ko-KR" altLang="en-US" sz="2000" dirty="0"/>
              <a:t>니켈</a:t>
            </a:r>
            <a:endParaRPr lang="en-US" altLang="ko-KR" sz="2000" dirty="0"/>
          </a:p>
          <a:p>
            <a:pPr marL="0" indent="0">
              <a:buNone/>
            </a:pPr>
            <a:endParaRPr lang="en-US" altLang="ko-KR" sz="2000" dirty="0"/>
          </a:p>
          <a:p>
            <a:pPr marL="0" indent="0">
              <a:buNone/>
            </a:pPr>
            <a:r>
              <a:rPr lang="en-US" altLang="ko-KR" sz="2000" dirty="0"/>
              <a:t>  </a:t>
            </a:r>
            <a:r>
              <a:rPr lang="ko-KR" altLang="ko-KR" sz="2000" dirty="0"/>
              <a:t>※</a:t>
            </a:r>
            <a:r>
              <a:rPr lang="en-US" altLang="ko-KR" sz="2000" dirty="0"/>
              <a:t> </a:t>
            </a:r>
            <a:r>
              <a:rPr lang="ko-KR" altLang="en-US" sz="2000" dirty="0"/>
              <a:t>규소</a:t>
            </a:r>
            <a:r>
              <a:rPr lang="en-US" altLang="ko-KR" sz="2000" dirty="0"/>
              <a:t>(</a:t>
            </a:r>
            <a:r>
              <a:rPr lang="en-US" altLang="ko-KR" sz="2000" dirty="0" err="1"/>
              <a:t>si</a:t>
            </a:r>
            <a:r>
              <a:rPr lang="en-US" altLang="ko-KR" sz="2000" dirty="0"/>
              <a:t>) </a:t>
            </a:r>
            <a:r>
              <a:rPr lang="ko-KR" altLang="en-US" sz="1800" dirty="0"/>
              <a:t>효과 </a:t>
            </a:r>
            <a:endParaRPr lang="en-US" altLang="ko-KR" sz="1800" dirty="0"/>
          </a:p>
          <a:p>
            <a:pPr marL="0" indent="0">
              <a:buNone/>
            </a:pPr>
            <a:r>
              <a:rPr lang="en-US" altLang="ko-KR" sz="1800" dirty="0"/>
              <a:t>       - </a:t>
            </a:r>
            <a:r>
              <a:rPr lang="ko-KR" altLang="en-US" sz="1800" dirty="0"/>
              <a:t>벼가 가장 많이 흡수하는 원소</a:t>
            </a:r>
            <a:endParaRPr lang="en-US" altLang="ko-KR" sz="1800" dirty="0"/>
          </a:p>
          <a:p>
            <a:pPr marL="0" indent="0">
              <a:buNone/>
            </a:pPr>
            <a:r>
              <a:rPr lang="en-US" altLang="ko-KR" sz="1800" dirty="0"/>
              <a:t>       - </a:t>
            </a:r>
            <a:r>
              <a:rPr lang="ko-KR" altLang="en-US" sz="1800" dirty="0"/>
              <a:t>표피세포와 </a:t>
            </a:r>
            <a:r>
              <a:rPr lang="ko-KR" altLang="en-US" sz="1800" dirty="0" err="1"/>
              <a:t>규질화</a:t>
            </a:r>
            <a:r>
              <a:rPr lang="ko-KR" altLang="en-US" sz="1800" dirty="0"/>
              <a:t> 및 수광태세를 </a:t>
            </a:r>
            <a:r>
              <a:rPr lang="ko-KR" altLang="en-US" sz="1800" dirty="0" err="1"/>
              <a:t>좋게함</a:t>
            </a:r>
            <a:endParaRPr lang="en-US" altLang="ko-KR" sz="1800" dirty="0"/>
          </a:p>
          <a:p>
            <a:pPr marL="0" indent="0">
              <a:buNone/>
            </a:pPr>
            <a:r>
              <a:rPr lang="en-US" altLang="ko-KR" sz="1800" dirty="0"/>
              <a:t>       - </a:t>
            </a:r>
            <a:r>
              <a:rPr lang="ko-KR" altLang="en-US" sz="1800" dirty="0"/>
              <a:t>병해충 저항성 증대</a:t>
            </a:r>
            <a:endParaRPr lang="en-US" altLang="ko-KR" sz="2000" dirty="0"/>
          </a:p>
          <a:p>
            <a:pPr marL="0" indent="0">
              <a:buNone/>
            </a:pPr>
            <a:endParaRPr lang="ko-KR" altLang="en-US" sz="2000" dirty="0"/>
          </a:p>
        </p:txBody>
      </p:sp>
      <p:sp>
        <p:nvSpPr>
          <p:cNvPr id="4" name="순서도: 연결자 3">
            <a:extLst>
              <a:ext uri="{FF2B5EF4-FFF2-40B4-BE49-F238E27FC236}">
                <a16:creationId xmlns:a16="http://schemas.microsoft.com/office/drawing/2014/main" id="{B621B441-69D9-17CB-B0FD-2D7A78D7BAB0}"/>
              </a:ext>
            </a:extLst>
          </p:cNvPr>
          <p:cNvSpPr/>
          <p:nvPr/>
        </p:nvSpPr>
        <p:spPr bwMode="blackWhite">
          <a:xfrm>
            <a:off x="8350031" y="2310360"/>
            <a:ext cx="2292320" cy="1757433"/>
          </a:xfrm>
          <a:prstGeom prst="flowChartConnector">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vert="horz" wrap="none" lIns="99745" tIns="288000" rIns="504000" bIns="0" rtlCol="0" anchor="t" anchorCtr="0"/>
          <a:lstStyle/>
          <a:p>
            <a:pPr marL="638175" lvl="1" algn="ctr" latinLnBrk="1">
              <a:buClr>
                <a:schemeClr val="tx1"/>
              </a:buClr>
            </a:pPr>
            <a:r>
              <a:rPr kumimoji="1" lang="ko-KR" altLang="en-US" sz="2000" dirty="0">
                <a:solidFill>
                  <a:schemeClr val="tx2"/>
                </a:solidFill>
                <a:latin typeface="KoPub돋움체 Light" panose="00000300000000000000" pitchFamily="2" charset="-127"/>
                <a:ea typeface="KoPub돋움체 Light" panose="00000300000000000000" pitchFamily="2" charset="-127"/>
              </a:rPr>
              <a:t>식물필수원소</a:t>
            </a:r>
            <a:endParaRPr kumimoji="1" lang="en-US" altLang="ko-KR" sz="2000" dirty="0">
              <a:solidFill>
                <a:schemeClr val="tx2"/>
              </a:solidFill>
              <a:latin typeface="KoPub돋움체 Light" panose="00000300000000000000" pitchFamily="2" charset="-127"/>
              <a:ea typeface="KoPub돋움체 Light" panose="00000300000000000000" pitchFamily="2" charset="-127"/>
            </a:endParaRPr>
          </a:p>
          <a:p>
            <a:pPr marL="638175" lvl="1" algn="ctr" latinLnBrk="1">
              <a:buClr>
                <a:schemeClr val="tx1"/>
              </a:buClr>
            </a:pPr>
            <a:r>
              <a:rPr kumimoji="1" lang="en-US" altLang="ko-KR" sz="2000" dirty="0">
                <a:solidFill>
                  <a:schemeClr val="tx2"/>
                </a:solidFill>
                <a:latin typeface="KoPub돋움체 Light" panose="00000300000000000000" pitchFamily="2" charset="-127"/>
                <a:ea typeface="KoPub돋움체 Light" panose="00000300000000000000" pitchFamily="2" charset="-127"/>
              </a:rPr>
              <a:t>14</a:t>
            </a:r>
            <a:r>
              <a:rPr kumimoji="1" lang="ko-KR" altLang="en-US" sz="2000" dirty="0">
                <a:solidFill>
                  <a:schemeClr val="tx2"/>
                </a:solidFill>
                <a:latin typeface="KoPub돋움체 Light" panose="00000300000000000000" pitchFamily="2" charset="-127"/>
                <a:ea typeface="KoPub돋움체 Light" panose="00000300000000000000" pitchFamily="2" charset="-127"/>
              </a:rPr>
              <a:t>가지</a:t>
            </a:r>
            <a:endParaRPr kumimoji="1" lang="en-US" altLang="ko-KR" sz="2000" dirty="0">
              <a:solidFill>
                <a:schemeClr val="tx2"/>
              </a:solidFill>
              <a:latin typeface="KoPub돋움체 Light" panose="00000300000000000000" pitchFamily="2" charset="-127"/>
              <a:ea typeface="KoPub돋움체 Light" panose="00000300000000000000" pitchFamily="2" charset="-127"/>
            </a:endParaRPr>
          </a:p>
          <a:p>
            <a:pPr marL="180975" algn="ctr" latinLnBrk="1">
              <a:lnSpc>
                <a:spcPct val="200000"/>
              </a:lnSpc>
              <a:buClr>
                <a:schemeClr val="tx1"/>
              </a:buCl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904920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분석 신뢰성 검증</a:t>
            </a:r>
          </a:p>
        </p:txBody>
      </p:sp>
      <p:pic>
        <p:nvPicPr>
          <p:cNvPr id="5" name="그림 4"/>
          <p:cNvPicPr>
            <a:picLocks noChangeAspect="1"/>
          </p:cNvPicPr>
          <p:nvPr/>
        </p:nvPicPr>
        <p:blipFill>
          <a:blip r:embed="rId2"/>
          <a:stretch>
            <a:fillRect/>
          </a:stretch>
        </p:blipFill>
        <p:spPr>
          <a:xfrm>
            <a:off x="189472" y="1466181"/>
            <a:ext cx="2603155" cy="5120055"/>
          </a:xfrm>
          <a:prstGeom prst="rect">
            <a:avLst/>
          </a:prstGeom>
        </p:spPr>
      </p:pic>
      <p:pic>
        <p:nvPicPr>
          <p:cNvPr id="6" name="그림 5"/>
          <p:cNvPicPr>
            <a:picLocks noChangeAspect="1"/>
          </p:cNvPicPr>
          <p:nvPr/>
        </p:nvPicPr>
        <p:blipFill>
          <a:blip r:embed="rId3"/>
          <a:stretch>
            <a:fillRect/>
          </a:stretch>
        </p:blipFill>
        <p:spPr>
          <a:xfrm>
            <a:off x="2696914" y="1532408"/>
            <a:ext cx="2616491" cy="5037114"/>
          </a:xfrm>
          <a:prstGeom prst="rect">
            <a:avLst/>
          </a:prstGeom>
        </p:spPr>
      </p:pic>
      <p:pic>
        <p:nvPicPr>
          <p:cNvPr id="7" name="그림 6"/>
          <p:cNvPicPr>
            <a:picLocks noChangeAspect="1"/>
          </p:cNvPicPr>
          <p:nvPr/>
        </p:nvPicPr>
        <p:blipFill>
          <a:blip r:embed="rId4"/>
          <a:stretch>
            <a:fillRect/>
          </a:stretch>
        </p:blipFill>
        <p:spPr>
          <a:xfrm>
            <a:off x="5255605" y="1515693"/>
            <a:ext cx="3116441" cy="5070543"/>
          </a:xfrm>
          <a:prstGeom prst="rect">
            <a:avLst/>
          </a:prstGeom>
        </p:spPr>
      </p:pic>
      <p:pic>
        <p:nvPicPr>
          <p:cNvPr id="8" name="그림 7"/>
          <p:cNvPicPr>
            <a:picLocks noChangeAspect="1"/>
          </p:cNvPicPr>
          <p:nvPr/>
        </p:nvPicPr>
        <p:blipFill>
          <a:blip r:embed="rId5"/>
          <a:stretch>
            <a:fillRect/>
          </a:stretch>
        </p:blipFill>
        <p:spPr>
          <a:xfrm>
            <a:off x="8392952" y="1604283"/>
            <a:ext cx="3799048" cy="4843849"/>
          </a:xfrm>
          <a:prstGeom prst="rect">
            <a:avLst/>
          </a:prstGeom>
          <a:ln>
            <a:solidFill>
              <a:schemeClr val="tx1"/>
            </a:solidFill>
          </a:ln>
        </p:spPr>
      </p:pic>
      <p:sp>
        <p:nvSpPr>
          <p:cNvPr id="9" name="직사각형 8"/>
          <p:cNvSpPr/>
          <p:nvPr/>
        </p:nvSpPr>
        <p:spPr>
          <a:xfrm>
            <a:off x="964276" y="1795549"/>
            <a:ext cx="1579419" cy="166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2792627" y="1795549"/>
            <a:ext cx="2336326" cy="4904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267796" y="1795549"/>
            <a:ext cx="1695797" cy="7148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8487690" y="1961804"/>
            <a:ext cx="3283528" cy="241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8601636" y="4392681"/>
            <a:ext cx="3474720" cy="1413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A3B9A2FF-2ADC-A9B3-8A9B-509BE523C98E}"/>
              </a:ext>
            </a:extLst>
          </p:cNvPr>
          <p:cNvCxnSpPr/>
          <p:nvPr/>
        </p:nvCxnSpPr>
        <p:spPr>
          <a:xfrm>
            <a:off x="1108364" y="4520540"/>
            <a:ext cx="665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1FCF596E-9079-AEF4-0E7E-6C43FAF5FC4F}"/>
              </a:ext>
            </a:extLst>
          </p:cNvPr>
          <p:cNvCxnSpPr/>
          <p:nvPr/>
        </p:nvCxnSpPr>
        <p:spPr>
          <a:xfrm>
            <a:off x="5371606" y="3055917"/>
            <a:ext cx="137753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462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비료의 역할</a:t>
            </a:r>
          </a:p>
        </p:txBody>
      </p:sp>
      <p:grpSp>
        <p:nvGrpSpPr>
          <p:cNvPr id="4" name="그룹 3">
            <a:extLst>
              <a:ext uri="{FF2B5EF4-FFF2-40B4-BE49-F238E27FC236}">
                <a16:creationId xmlns:a16="http://schemas.microsoft.com/office/drawing/2014/main" id="{D4FC4173-377A-23D8-1F26-B7637CB25BEE}"/>
              </a:ext>
            </a:extLst>
          </p:cNvPr>
          <p:cNvGrpSpPr/>
          <p:nvPr/>
        </p:nvGrpSpPr>
        <p:grpSpPr>
          <a:xfrm>
            <a:off x="242423" y="1127632"/>
            <a:ext cx="8329836" cy="5564113"/>
            <a:chOff x="1355525" y="1093457"/>
            <a:chExt cx="8329836" cy="5564113"/>
          </a:xfrm>
        </p:grpSpPr>
        <p:grpSp>
          <p:nvGrpSpPr>
            <p:cNvPr id="35" name="그룹 34">
              <a:extLst>
                <a:ext uri="{FF2B5EF4-FFF2-40B4-BE49-F238E27FC236}">
                  <a16:creationId xmlns:a16="http://schemas.microsoft.com/office/drawing/2014/main" id="{E26B0866-B369-A0AB-4971-7D9FC439046C}"/>
                </a:ext>
              </a:extLst>
            </p:cNvPr>
            <p:cNvGrpSpPr/>
            <p:nvPr/>
          </p:nvGrpSpPr>
          <p:grpSpPr>
            <a:xfrm>
              <a:off x="3372995" y="1303711"/>
              <a:ext cx="2676442" cy="1463416"/>
              <a:chOff x="1747641" y="1159989"/>
              <a:chExt cx="2241080" cy="1463416"/>
            </a:xfrm>
          </p:grpSpPr>
          <p:sp>
            <p:nvSpPr>
              <p:cNvPr id="3" name="TextBox 2">
                <a:extLst>
                  <a:ext uri="{FF2B5EF4-FFF2-40B4-BE49-F238E27FC236}">
                    <a16:creationId xmlns:a16="http://schemas.microsoft.com/office/drawing/2014/main" id="{3226C31E-007A-9A5F-839C-3CEC0100F99D}"/>
                  </a:ext>
                </a:extLst>
              </p:cNvPr>
              <p:cNvSpPr txBox="1"/>
              <p:nvPr/>
            </p:nvSpPr>
            <p:spPr>
              <a:xfrm>
                <a:off x="2878060" y="1159989"/>
                <a:ext cx="1110661" cy="454970"/>
              </a:xfrm>
              <a:prstGeom prst="rect">
                <a:avLst/>
              </a:prstGeom>
              <a:solidFill>
                <a:srgbClr val="135063"/>
              </a:solidFill>
              <a:ln>
                <a:solidFill>
                  <a:srgbClr val="135063"/>
                </a:solidFill>
              </a:ln>
            </p:spPr>
            <p:txBody>
              <a:bodyPr wrap="square" tIns="0" bIns="684000" rtlCol="0" anchor="t" anchorCtr="0">
                <a:noAutofit/>
              </a:bodyPr>
              <a:lstStyle/>
              <a:p>
                <a:pPr algn="ctr">
                  <a:lnSpc>
                    <a:spcPct val="200000"/>
                  </a:lnSpc>
                </a:pPr>
                <a:r>
                  <a:rPr lang="en-US" altLang="ko-KR" sz="2000" dirty="0">
                    <a:latin typeface="KoPub돋움체 Light" panose="00000300000000000000" pitchFamily="2" charset="-127"/>
                    <a:ea typeface="KoPub돋움체 Light" panose="00000300000000000000" pitchFamily="2" charset="-127"/>
                  </a:rPr>
                  <a:t>N(</a:t>
                </a:r>
                <a:r>
                  <a:rPr lang="ko-KR" altLang="en-US" sz="2000" dirty="0">
                    <a:latin typeface="KoPub돋움체 Light" panose="00000300000000000000" pitchFamily="2" charset="-127"/>
                    <a:ea typeface="KoPub돋움체 Light" panose="00000300000000000000" pitchFamily="2" charset="-127"/>
                  </a:rPr>
                  <a:t>질소</a:t>
                </a:r>
                <a:r>
                  <a:rPr lang="en-US" altLang="ko-KR" sz="2000" dirty="0">
                    <a:latin typeface="KoPub돋움체 Light" panose="00000300000000000000" pitchFamily="2" charset="-127"/>
                    <a:ea typeface="KoPub돋움체 Light" panose="00000300000000000000" pitchFamily="2" charset="-127"/>
                  </a:rPr>
                  <a:t>)</a:t>
                </a:r>
                <a:r>
                  <a:rPr lang="ko-KR" altLang="en-US" sz="2000" dirty="0">
                    <a:latin typeface="KoPub돋움체 Light" panose="00000300000000000000" pitchFamily="2" charset="-127"/>
                    <a:ea typeface="KoPub돋움체 Light" panose="00000300000000000000" pitchFamily="2" charset="-127"/>
                  </a:rPr>
                  <a:t>    소</a:t>
                </a:r>
              </a:p>
            </p:txBody>
          </p:sp>
          <p:sp>
            <p:nvSpPr>
              <p:cNvPr id="17" name="TextBox 16">
                <a:extLst>
                  <a:ext uri="{FF2B5EF4-FFF2-40B4-BE49-F238E27FC236}">
                    <a16:creationId xmlns:a16="http://schemas.microsoft.com/office/drawing/2014/main" id="{365903CE-558F-290A-3D10-C61AF3A92463}"/>
                  </a:ext>
                </a:extLst>
              </p:cNvPr>
              <p:cNvSpPr txBox="1"/>
              <p:nvPr/>
            </p:nvSpPr>
            <p:spPr>
              <a:xfrm>
                <a:off x="2878060" y="1665205"/>
                <a:ext cx="1110661" cy="454970"/>
              </a:xfrm>
              <a:prstGeom prst="rect">
                <a:avLst/>
              </a:prstGeom>
              <a:solidFill>
                <a:srgbClr val="135063"/>
              </a:solidFill>
              <a:ln>
                <a:solidFill>
                  <a:srgbClr val="135063"/>
                </a:solidFill>
              </a:ln>
            </p:spPr>
            <p:txBody>
              <a:bodyPr wrap="square" tIns="0" bIns="684000" rtlCol="0" anchor="t" anchorCtr="0">
                <a:noAutofit/>
              </a:bodyPr>
              <a:lstStyle/>
              <a:p>
                <a:pPr algn="ctr">
                  <a:lnSpc>
                    <a:spcPct val="200000"/>
                  </a:lnSpc>
                </a:pPr>
                <a:r>
                  <a:rPr lang="en-US" altLang="ko-KR" sz="2000" dirty="0">
                    <a:latin typeface="KoPub돋움체 Light" panose="00000300000000000000" pitchFamily="2" charset="-127"/>
                    <a:ea typeface="KoPub돋움체 Light" panose="00000300000000000000" pitchFamily="2" charset="-127"/>
                  </a:rPr>
                  <a:t>P(</a:t>
                </a:r>
                <a:r>
                  <a:rPr lang="ko-KR" altLang="en-US" sz="2000" dirty="0">
                    <a:latin typeface="KoPub돋움체 Light" panose="00000300000000000000" pitchFamily="2" charset="-127"/>
                    <a:ea typeface="KoPub돋움체 Light" panose="00000300000000000000" pitchFamily="2" charset="-127"/>
                  </a:rPr>
                  <a:t>인</a:t>
                </a:r>
                <a:r>
                  <a:rPr lang="en-US" altLang="ko-KR" sz="2000" dirty="0">
                    <a:latin typeface="KoPub돋움체 Light" panose="00000300000000000000" pitchFamily="2" charset="-127"/>
                    <a:ea typeface="KoPub돋움체 Light" panose="00000300000000000000" pitchFamily="2" charset="-127"/>
                  </a:rPr>
                  <a:t>)</a:t>
                </a:r>
                <a:endParaRPr lang="ko-KR" altLang="en-US" sz="2000" dirty="0">
                  <a:latin typeface="KoPub돋움체 Light" panose="00000300000000000000" pitchFamily="2" charset="-127"/>
                  <a:ea typeface="KoPub돋움체 Light" panose="00000300000000000000" pitchFamily="2" charset="-127"/>
                </a:endParaRPr>
              </a:p>
            </p:txBody>
          </p:sp>
          <p:sp>
            <p:nvSpPr>
              <p:cNvPr id="18" name="TextBox 17">
                <a:extLst>
                  <a:ext uri="{FF2B5EF4-FFF2-40B4-BE49-F238E27FC236}">
                    <a16:creationId xmlns:a16="http://schemas.microsoft.com/office/drawing/2014/main" id="{B04EEADA-9DAE-3E99-0610-38D750EC2828}"/>
                  </a:ext>
                </a:extLst>
              </p:cNvPr>
              <p:cNvSpPr txBox="1"/>
              <p:nvPr/>
            </p:nvSpPr>
            <p:spPr>
              <a:xfrm>
                <a:off x="2878060" y="2168435"/>
                <a:ext cx="1110661" cy="454970"/>
              </a:xfrm>
              <a:prstGeom prst="rect">
                <a:avLst/>
              </a:prstGeom>
              <a:solidFill>
                <a:srgbClr val="135063"/>
              </a:solidFill>
              <a:ln>
                <a:solidFill>
                  <a:srgbClr val="135063"/>
                </a:solidFill>
              </a:ln>
            </p:spPr>
            <p:txBody>
              <a:bodyPr wrap="square" tIns="0" bIns="684000" rtlCol="0" anchor="t" anchorCtr="0">
                <a:noAutofit/>
              </a:bodyPr>
              <a:lstStyle/>
              <a:p>
                <a:pPr algn="ctr">
                  <a:lnSpc>
                    <a:spcPct val="200000"/>
                  </a:lnSpc>
                </a:pPr>
                <a:r>
                  <a:rPr lang="en-US" altLang="ko-KR" sz="2000" dirty="0">
                    <a:latin typeface="KoPub돋움체 Light" panose="00000300000000000000" pitchFamily="2" charset="-127"/>
                    <a:ea typeface="KoPub돋움체 Light" panose="00000300000000000000" pitchFamily="2" charset="-127"/>
                  </a:rPr>
                  <a:t>K(</a:t>
                </a:r>
                <a:r>
                  <a:rPr lang="ko-KR" altLang="en-US" sz="2000" dirty="0">
                    <a:latin typeface="KoPub돋움체 Light" panose="00000300000000000000" pitchFamily="2" charset="-127"/>
                    <a:ea typeface="KoPub돋움체 Light" panose="00000300000000000000" pitchFamily="2" charset="-127"/>
                  </a:rPr>
                  <a:t>칼륨</a:t>
                </a:r>
                <a:r>
                  <a:rPr lang="en-US" altLang="ko-KR" sz="2000" dirty="0">
                    <a:latin typeface="KoPub돋움체 Light" panose="00000300000000000000" pitchFamily="2" charset="-127"/>
                    <a:ea typeface="KoPub돋움체 Light" panose="00000300000000000000" pitchFamily="2" charset="-127"/>
                  </a:rPr>
                  <a:t>)</a:t>
                </a:r>
                <a:endParaRPr lang="ko-KR" altLang="en-US" sz="2000" dirty="0">
                  <a:latin typeface="KoPub돋움체 Light" panose="00000300000000000000" pitchFamily="2" charset="-127"/>
                  <a:ea typeface="KoPub돋움체 Light" panose="00000300000000000000" pitchFamily="2" charset="-127"/>
                </a:endParaRPr>
              </a:p>
            </p:txBody>
          </p:sp>
          <p:sp>
            <p:nvSpPr>
              <p:cNvPr id="30" name="왼쪽 대괄호 29">
                <a:extLst>
                  <a:ext uri="{FF2B5EF4-FFF2-40B4-BE49-F238E27FC236}">
                    <a16:creationId xmlns:a16="http://schemas.microsoft.com/office/drawing/2014/main" id="{C32304CC-57B4-D4EB-5AC1-47195656F4B4}"/>
                  </a:ext>
                </a:extLst>
              </p:cNvPr>
              <p:cNvSpPr/>
              <p:nvPr/>
            </p:nvSpPr>
            <p:spPr>
              <a:xfrm>
                <a:off x="2383522" y="1344050"/>
                <a:ext cx="373582" cy="1097280"/>
              </a:xfrm>
              <a:prstGeom prst="leftBracket">
                <a:avLst/>
              </a:prstGeom>
              <a:ln w="19050">
                <a:solidFill>
                  <a:srgbClr val="1350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화살표: 왼쪽 31">
                <a:extLst>
                  <a:ext uri="{FF2B5EF4-FFF2-40B4-BE49-F238E27FC236}">
                    <a16:creationId xmlns:a16="http://schemas.microsoft.com/office/drawing/2014/main" id="{225E792F-FCD2-83AC-69FB-D8F53FAFE607}"/>
                  </a:ext>
                </a:extLst>
              </p:cNvPr>
              <p:cNvSpPr/>
              <p:nvPr/>
            </p:nvSpPr>
            <p:spPr bwMode="blackWhite">
              <a:xfrm>
                <a:off x="1747641" y="1614959"/>
                <a:ext cx="575403" cy="484632"/>
              </a:xfrm>
              <a:prstGeom prst="leftArrow">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grpSp>
        <p:grpSp>
          <p:nvGrpSpPr>
            <p:cNvPr id="36" name="그룹 35">
              <a:extLst>
                <a:ext uri="{FF2B5EF4-FFF2-40B4-BE49-F238E27FC236}">
                  <a16:creationId xmlns:a16="http://schemas.microsoft.com/office/drawing/2014/main" id="{6A489C8F-7252-7143-29DD-C8465CA442DA}"/>
                </a:ext>
              </a:extLst>
            </p:cNvPr>
            <p:cNvGrpSpPr/>
            <p:nvPr/>
          </p:nvGrpSpPr>
          <p:grpSpPr>
            <a:xfrm>
              <a:off x="3359193" y="3209819"/>
              <a:ext cx="2645065" cy="3447751"/>
              <a:chOff x="1747641" y="1159989"/>
              <a:chExt cx="2241080" cy="3447751"/>
            </a:xfrm>
          </p:grpSpPr>
          <p:sp>
            <p:nvSpPr>
              <p:cNvPr id="37" name="TextBox 36">
                <a:extLst>
                  <a:ext uri="{FF2B5EF4-FFF2-40B4-BE49-F238E27FC236}">
                    <a16:creationId xmlns:a16="http://schemas.microsoft.com/office/drawing/2014/main" id="{A2E798C2-2F0A-E9FF-F41F-C9D55ADCA94D}"/>
                  </a:ext>
                </a:extLst>
              </p:cNvPr>
              <p:cNvSpPr txBox="1"/>
              <p:nvPr/>
            </p:nvSpPr>
            <p:spPr>
              <a:xfrm>
                <a:off x="2878060" y="1159989"/>
                <a:ext cx="1110661" cy="454970"/>
              </a:xfrm>
              <a:prstGeom prst="rect">
                <a:avLst/>
              </a:prstGeom>
              <a:solidFill>
                <a:srgbClr val="135063"/>
              </a:solidFill>
              <a:ln>
                <a:solidFill>
                  <a:srgbClr val="135063"/>
                </a:solidFill>
              </a:ln>
            </p:spPr>
            <p:txBody>
              <a:bodyPr wrap="square" tIns="0" bIns="684000" rtlCol="0" anchor="t" anchorCtr="0">
                <a:noAutofit/>
              </a:bodyPr>
              <a:lstStyle/>
              <a:p>
                <a:pPr algn="ctr">
                  <a:lnSpc>
                    <a:spcPct val="200000"/>
                  </a:lnSpc>
                </a:pPr>
                <a:r>
                  <a:rPr lang="en-US" altLang="ko-KR" sz="2000" dirty="0">
                    <a:latin typeface="KoPub돋움체 Light" panose="00000300000000000000" pitchFamily="2" charset="-127"/>
                    <a:ea typeface="KoPub돋움체 Light" panose="00000300000000000000" pitchFamily="2" charset="-127"/>
                  </a:rPr>
                  <a:t>Ca(</a:t>
                </a:r>
                <a:r>
                  <a:rPr lang="ko-KR" altLang="en-US" sz="2000" dirty="0">
                    <a:latin typeface="KoPub돋움체 Light" panose="00000300000000000000" pitchFamily="2" charset="-127"/>
                    <a:ea typeface="KoPub돋움체 Light" panose="00000300000000000000" pitchFamily="2" charset="-127"/>
                  </a:rPr>
                  <a:t>칼슘</a:t>
                </a:r>
                <a:r>
                  <a:rPr lang="en-US" altLang="ko-KR" sz="2000" dirty="0">
                    <a:latin typeface="KoPub돋움체 Light" panose="00000300000000000000" pitchFamily="2" charset="-127"/>
                    <a:ea typeface="KoPub돋움체 Light" panose="00000300000000000000" pitchFamily="2" charset="-127"/>
                  </a:rPr>
                  <a:t>)</a:t>
                </a:r>
                <a:endParaRPr lang="ko-KR" altLang="en-US" sz="2000" dirty="0">
                  <a:latin typeface="KoPub돋움체 Light" panose="00000300000000000000" pitchFamily="2" charset="-127"/>
                  <a:ea typeface="KoPub돋움체 Light" panose="00000300000000000000" pitchFamily="2" charset="-127"/>
                </a:endParaRPr>
              </a:p>
            </p:txBody>
          </p:sp>
          <p:sp>
            <p:nvSpPr>
              <p:cNvPr id="38" name="TextBox 37">
                <a:extLst>
                  <a:ext uri="{FF2B5EF4-FFF2-40B4-BE49-F238E27FC236}">
                    <a16:creationId xmlns:a16="http://schemas.microsoft.com/office/drawing/2014/main" id="{0EBFA4C3-80E2-CFCD-76B9-CF80BE10B672}"/>
                  </a:ext>
                </a:extLst>
              </p:cNvPr>
              <p:cNvSpPr txBox="1"/>
              <p:nvPr/>
            </p:nvSpPr>
            <p:spPr>
              <a:xfrm>
                <a:off x="2878060" y="1665205"/>
                <a:ext cx="1110661" cy="454970"/>
              </a:xfrm>
              <a:prstGeom prst="rect">
                <a:avLst/>
              </a:prstGeom>
              <a:solidFill>
                <a:srgbClr val="135063"/>
              </a:solidFill>
              <a:ln>
                <a:solidFill>
                  <a:srgbClr val="135063"/>
                </a:solidFill>
              </a:ln>
            </p:spPr>
            <p:txBody>
              <a:bodyPr wrap="square" tIns="0" bIns="684000" rtlCol="0" anchor="t" anchorCtr="0">
                <a:noAutofit/>
              </a:bodyPr>
              <a:lstStyle/>
              <a:p>
                <a:pPr algn="ctr">
                  <a:lnSpc>
                    <a:spcPct val="200000"/>
                  </a:lnSpc>
                </a:pPr>
                <a:r>
                  <a:rPr lang="en-US" altLang="ko-KR" dirty="0">
                    <a:latin typeface="KoPub돋움체 Light" panose="00000300000000000000" pitchFamily="2" charset="-127"/>
                    <a:ea typeface="KoPub돋움체 Light" panose="00000300000000000000" pitchFamily="2" charset="-127"/>
                  </a:rPr>
                  <a:t>Mg</a:t>
                </a:r>
                <a:endParaRPr lang="ko-KR" altLang="en-US" dirty="0">
                  <a:latin typeface="KoPub돋움체 Light" panose="00000300000000000000" pitchFamily="2" charset="-127"/>
                  <a:ea typeface="KoPub돋움체 Light" panose="00000300000000000000" pitchFamily="2" charset="-127"/>
                </a:endParaRPr>
              </a:p>
            </p:txBody>
          </p:sp>
          <p:sp>
            <p:nvSpPr>
              <p:cNvPr id="39" name="TextBox 38">
                <a:extLst>
                  <a:ext uri="{FF2B5EF4-FFF2-40B4-BE49-F238E27FC236}">
                    <a16:creationId xmlns:a16="http://schemas.microsoft.com/office/drawing/2014/main" id="{9D091107-703A-6983-9071-CC2908F30805}"/>
                  </a:ext>
                </a:extLst>
              </p:cNvPr>
              <p:cNvSpPr txBox="1"/>
              <p:nvPr/>
            </p:nvSpPr>
            <p:spPr>
              <a:xfrm>
                <a:off x="2878060" y="2168435"/>
                <a:ext cx="1110661" cy="454970"/>
              </a:xfrm>
              <a:prstGeom prst="rect">
                <a:avLst/>
              </a:prstGeom>
              <a:solidFill>
                <a:srgbClr val="135063"/>
              </a:solidFill>
              <a:ln>
                <a:solidFill>
                  <a:srgbClr val="135063"/>
                </a:solidFill>
              </a:ln>
            </p:spPr>
            <p:txBody>
              <a:bodyPr wrap="square" tIns="0" bIns="684000" rtlCol="0" anchor="t" anchorCtr="0">
                <a:noAutofit/>
              </a:bodyPr>
              <a:lstStyle/>
              <a:p>
                <a:pPr algn="ctr">
                  <a:lnSpc>
                    <a:spcPct val="200000"/>
                  </a:lnSpc>
                </a:pPr>
                <a:r>
                  <a:rPr lang="en-US" altLang="ko-KR" sz="2000" dirty="0">
                    <a:latin typeface="KoPub돋움체 Light" panose="00000300000000000000" pitchFamily="2" charset="-127"/>
                    <a:ea typeface="KoPub돋움체 Light" panose="00000300000000000000" pitchFamily="2" charset="-127"/>
                  </a:rPr>
                  <a:t>S(</a:t>
                </a:r>
                <a:r>
                  <a:rPr lang="ko-KR" altLang="en-US" sz="2000" dirty="0">
                    <a:latin typeface="KoPub돋움체 Light" panose="00000300000000000000" pitchFamily="2" charset="-127"/>
                    <a:ea typeface="KoPub돋움체 Light" panose="00000300000000000000" pitchFamily="2" charset="-127"/>
                  </a:rPr>
                  <a:t>황</a:t>
                </a:r>
                <a:r>
                  <a:rPr lang="en-US" altLang="ko-KR" sz="2000" dirty="0">
                    <a:latin typeface="KoPub돋움체 Light" panose="00000300000000000000" pitchFamily="2" charset="-127"/>
                    <a:ea typeface="KoPub돋움체 Light" panose="00000300000000000000" pitchFamily="2" charset="-127"/>
                  </a:rPr>
                  <a:t>)</a:t>
                </a:r>
                <a:endParaRPr lang="ko-KR" altLang="en-US" sz="2000" dirty="0">
                  <a:latin typeface="KoPub돋움체 Light" panose="00000300000000000000" pitchFamily="2" charset="-127"/>
                  <a:ea typeface="KoPub돋움체 Light" panose="00000300000000000000" pitchFamily="2" charset="-127"/>
                </a:endParaRPr>
              </a:p>
            </p:txBody>
          </p:sp>
          <p:sp>
            <p:nvSpPr>
              <p:cNvPr id="40" name="왼쪽 대괄호 39">
                <a:extLst>
                  <a:ext uri="{FF2B5EF4-FFF2-40B4-BE49-F238E27FC236}">
                    <a16:creationId xmlns:a16="http://schemas.microsoft.com/office/drawing/2014/main" id="{26065211-DE73-6767-8DC0-9E063D53A6BC}"/>
                  </a:ext>
                </a:extLst>
              </p:cNvPr>
              <p:cNvSpPr/>
              <p:nvPr/>
            </p:nvSpPr>
            <p:spPr>
              <a:xfrm>
                <a:off x="2383522" y="1344050"/>
                <a:ext cx="373582" cy="1097280"/>
              </a:xfrm>
              <a:prstGeom prst="leftBracket">
                <a:avLst/>
              </a:prstGeom>
              <a:ln w="19050">
                <a:solidFill>
                  <a:srgbClr val="1350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화살표: 왼쪽 40">
                <a:extLst>
                  <a:ext uri="{FF2B5EF4-FFF2-40B4-BE49-F238E27FC236}">
                    <a16:creationId xmlns:a16="http://schemas.microsoft.com/office/drawing/2014/main" id="{F8A9AE36-8627-CE5D-7DF1-E5866AC25E6D}"/>
                  </a:ext>
                </a:extLst>
              </p:cNvPr>
              <p:cNvSpPr/>
              <p:nvPr/>
            </p:nvSpPr>
            <p:spPr bwMode="blackWhite">
              <a:xfrm>
                <a:off x="1747641" y="1614959"/>
                <a:ext cx="575403" cy="484632"/>
              </a:xfrm>
              <a:prstGeom prst="leftArrow">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79" name="TextBox 78">
                <a:extLst>
                  <a:ext uri="{FF2B5EF4-FFF2-40B4-BE49-F238E27FC236}">
                    <a16:creationId xmlns:a16="http://schemas.microsoft.com/office/drawing/2014/main" id="{3E8EEF4A-7690-F802-EE6B-406F0403D0FD}"/>
                  </a:ext>
                </a:extLst>
              </p:cNvPr>
              <p:cNvSpPr txBox="1"/>
              <p:nvPr/>
            </p:nvSpPr>
            <p:spPr>
              <a:xfrm>
                <a:off x="2900545" y="2768937"/>
                <a:ext cx="1065691" cy="454970"/>
              </a:xfrm>
              <a:prstGeom prst="rect">
                <a:avLst/>
              </a:prstGeom>
              <a:solidFill>
                <a:srgbClr val="135063"/>
              </a:solidFill>
              <a:ln>
                <a:solidFill>
                  <a:srgbClr val="135063"/>
                </a:solidFill>
              </a:ln>
            </p:spPr>
            <p:txBody>
              <a:bodyPr wrap="square" tIns="0" bIns="684000" rtlCol="0" anchor="t" anchorCtr="0">
                <a:noAutofit/>
              </a:bodyPr>
              <a:lstStyle/>
              <a:p>
                <a:pPr algn="ctr">
                  <a:lnSpc>
                    <a:spcPct val="200000"/>
                  </a:lnSpc>
                </a:pPr>
                <a:r>
                  <a:rPr lang="en-US" altLang="ko-KR" sz="2000" dirty="0">
                    <a:latin typeface="KoPub돋움체 Light" panose="00000300000000000000" pitchFamily="2" charset="-127"/>
                    <a:ea typeface="KoPub돋움체 Light" panose="00000300000000000000" pitchFamily="2" charset="-127"/>
                  </a:rPr>
                  <a:t>B(</a:t>
                </a:r>
                <a:r>
                  <a:rPr lang="ko-KR" altLang="en-US" sz="2000" dirty="0">
                    <a:latin typeface="KoPub돋움체 Light" panose="00000300000000000000" pitchFamily="2" charset="-127"/>
                    <a:ea typeface="KoPub돋움체 Light" panose="00000300000000000000" pitchFamily="2" charset="-127"/>
                  </a:rPr>
                  <a:t>붕소</a:t>
                </a:r>
              </a:p>
            </p:txBody>
          </p:sp>
          <p:sp>
            <p:nvSpPr>
              <p:cNvPr id="80" name="TextBox 79">
                <a:extLst>
                  <a:ext uri="{FF2B5EF4-FFF2-40B4-BE49-F238E27FC236}">
                    <a16:creationId xmlns:a16="http://schemas.microsoft.com/office/drawing/2014/main" id="{AC9BA39C-64AE-C6DB-2EB2-A0D0721188C9}"/>
                  </a:ext>
                </a:extLst>
              </p:cNvPr>
              <p:cNvSpPr txBox="1"/>
              <p:nvPr/>
            </p:nvSpPr>
            <p:spPr>
              <a:xfrm>
                <a:off x="2900545" y="3276974"/>
                <a:ext cx="1065691" cy="1330766"/>
              </a:xfrm>
              <a:prstGeom prst="rect">
                <a:avLst/>
              </a:prstGeom>
              <a:solidFill>
                <a:srgbClr val="135063"/>
              </a:solidFill>
              <a:ln>
                <a:solidFill>
                  <a:srgbClr val="135063"/>
                </a:solidFill>
              </a:ln>
            </p:spPr>
            <p:txBody>
              <a:bodyPr wrap="square" tIns="0" bIns="684000" rtlCol="0" anchor="t" anchorCtr="0">
                <a:noAutofit/>
              </a:bodyPr>
              <a:lstStyle/>
              <a:p>
                <a:pPr algn="ctr"/>
                <a:r>
                  <a:rPr lang="ko-KR" altLang="en-US" sz="2000" dirty="0" err="1">
                    <a:latin typeface="KoPub돋움체 Light" panose="00000300000000000000" pitchFamily="2" charset="-127"/>
                    <a:ea typeface="KoPub돋움체 Light" panose="00000300000000000000" pitchFamily="2" charset="-127"/>
                  </a:rPr>
                  <a:t>기타미량원소</a:t>
                </a:r>
                <a:endParaRPr lang="en-US" altLang="ko-KR" sz="2000" dirty="0">
                  <a:latin typeface="KoPub돋움체 Light" panose="00000300000000000000" pitchFamily="2" charset="-127"/>
                  <a:ea typeface="KoPub돋움체 Light" panose="00000300000000000000" pitchFamily="2" charset="-127"/>
                </a:endParaRPr>
              </a:p>
              <a:p>
                <a:pPr algn="ctr"/>
                <a:r>
                  <a:rPr lang="en-US" altLang="ko-KR" sz="1100" spc="-150" dirty="0">
                    <a:latin typeface="KoPub돋움체 Light" panose="00000300000000000000" pitchFamily="2" charset="-127"/>
                    <a:ea typeface="KoPub돋움체 Light" panose="00000300000000000000" pitchFamily="2" charset="-127"/>
                  </a:rPr>
                  <a:t>(</a:t>
                </a:r>
                <a:r>
                  <a:rPr lang="ko-KR" altLang="en-US" sz="1100" spc="-150" dirty="0">
                    <a:latin typeface="KoPub돋움체 Light" panose="00000300000000000000" pitchFamily="2" charset="-127"/>
                    <a:ea typeface="KoPub돋움체 Light" panose="00000300000000000000" pitchFamily="2" charset="-127"/>
                  </a:rPr>
                  <a:t>구리</a:t>
                </a:r>
                <a:r>
                  <a:rPr lang="en-US" altLang="ko-KR" sz="1100" spc="-150" dirty="0">
                    <a:latin typeface="KoPub돋움체 Light" panose="00000300000000000000" pitchFamily="2" charset="-127"/>
                    <a:ea typeface="KoPub돋움체 Light" panose="00000300000000000000" pitchFamily="2" charset="-127"/>
                  </a:rPr>
                  <a:t>,</a:t>
                </a:r>
                <a:r>
                  <a:rPr lang="ko-KR" altLang="en-US" sz="1100" spc="-150" dirty="0">
                    <a:latin typeface="KoPub돋움체 Light" panose="00000300000000000000" pitchFamily="2" charset="-127"/>
                    <a:ea typeface="KoPub돋움체 Light" panose="00000300000000000000" pitchFamily="2" charset="-127"/>
                  </a:rPr>
                  <a:t>망간</a:t>
                </a:r>
                <a:r>
                  <a:rPr lang="en-US" altLang="ko-KR" sz="1100" spc="-150" dirty="0">
                    <a:latin typeface="KoPub돋움체 Light" panose="00000300000000000000" pitchFamily="2" charset="-127"/>
                    <a:ea typeface="KoPub돋움체 Light" panose="00000300000000000000" pitchFamily="2" charset="-127"/>
                  </a:rPr>
                  <a:t>,</a:t>
                </a:r>
                <a:r>
                  <a:rPr lang="ko-KR" altLang="en-US" sz="1100" spc="-150" dirty="0">
                    <a:latin typeface="KoPub돋움체 Light" panose="00000300000000000000" pitchFamily="2" charset="-127"/>
                    <a:ea typeface="KoPub돋움체 Light" panose="00000300000000000000" pitchFamily="2" charset="-127"/>
                  </a:rPr>
                  <a:t>아연</a:t>
                </a:r>
                <a:endParaRPr lang="en-US" altLang="ko-KR" sz="1100" spc="-150" dirty="0">
                  <a:latin typeface="KoPub돋움체 Light" panose="00000300000000000000" pitchFamily="2" charset="-127"/>
                  <a:ea typeface="KoPub돋움체 Light" panose="00000300000000000000" pitchFamily="2" charset="-127"/>
                </a:endParaRPr>
              </a:p>
              <a:p>
                <a:pPr algn="ctr"/>
                <a:r>
                  <a:rPr lang="ko-KR" altLang="en-US" sz="1100" spc="-150" dirty="0">
                    <a:latin typeface="KoPub돋움체 Light" panose="00000300000000000000" pitchFamily="2" charset="-127"/>
                    <a:ea typeface="KoPub돋움체 Light" panose="00000300000000000000" pitchFamily="2" charset="-127"/>
                  </a:rPr>
                  <a:t>몰디브덴</a:t>
                </a:r>
                <a:r>
                  <a:rPr lang="en-US" altLang="ko-KR" sz="1100" spc="-150" dirty="0">
                    <a:latin typeface="KoPub돋움체 Light" panose="00000300000000000000" pitchFamily="2" charset="-127"/>
                    <a:ea typeface="KoPub돋움체 Light" panose="00000300000000000000" pitchFamily="2" charset="-127"/>
                  </a:rPr>
                  <a:t>,</a:t>
                </a:r>
                <a:r>
                  <a:rPr lang="ko-KR" altLang="en-US" sz="1100" spc="-150" dirty="0">
                    <a:latin typeface="KoPub돋움체 Light" panose="00000300000000000000" pitchFamily="2" charset="-127"/>
                    <a:ea typeface="KoPub돋움체 Light" panose="00000300000000000000" pitchFamily="2" charset="-127"/>
                  </a:rPr>
                  <a:t>염소</a:t>
                </a:r>
                <a:endParaRPr lang="en-US" altLang="ko-KR" sz="1100" spc="-150" dirty="0">
                  <a:latin typeface="KoPub돋움체 Light" panose="00000300000000000000" pitchFamily="2" charset="-127"/>
                  <a:ea typeface="KoPub돋움체 Light" panose="00000300000000000000" pitchFamily="2" charset="-127"/>
                </a:endParaRPr>
              </a:p>
              <a:p>
                <a:pPr algn="ctr"/>
                <a:r>
                  <a:rPr lang="ko-KR" altLang="en-US" sz="1100" spc="-150" dirty="0">
                    <a:latin typeface="KoPub돋움체 Light" panose="00000300000000000000" pitchFamily="2" charset="-127"/>
                    <a:ea typeface="KoPub돋움체 Light" panose="00000300000000000000" pitchFamily="2" charset="-127"/>
                  </a:rPr>
                  <a:t>니켈</a:t>
                </a:r>
                <a:r>
                  <a:rPr lang="en-US" altLang="ko-KR" sz="1100" spc="-150" dirty="0">
                    <a:latin typeface="KoPub돋움체 Light" panose="00000300000000000000" pitchFamily="2" charset="-127"/>
                    <a:ea typeface="KoPub돋움체 Light" panose="00000300000000000000" pitchFamily="2" charset="-127"/>
                  </a:rPr>
                  <a:t>, </a:t>
                </a:r>
                <a:r>
                  <a:rPr lang="ko-KR" altLang="en-US" sz="1100" spc="-150" dirty="0">
                    <a:latin typeface="KoPub돋움체 Light" panose="00000300000000000000" pitchFamily="2" charset="-127"/>
                    <a:ea typeface="KoPub돋움체 Light" panose="00000300000000000000" pitchFamily="2" charset="-127"/>
                  </a:rPr>
                  <a:t>철</a:t>
                </a:r>
                <a:r>
                  <a:rPr lang="en-US" altLang="ko-KR" sz="1100" spc="-150" dirty="0">
                    <a:latin typeface="KoPub돋움체 Light" panose="00000300000000000000" pitchFamily="2" charset="-127"/>
                    <a:ea typeface="KoPub돋움체 Light" panose="00000300000000000000" pitchFamily="2" charset="-127"/>
                  </a:rPr>
                  <a:t>)</a:t>
                </a:r>
                <a:endParaRPr lang="ko-KR" altLang="en-US" sz="1100" spc="-150" dirty="0">
                  <a:latin typeface="KoPub돋움체 Light" panose="00000300000000000000" pitchFamily="2" charset="-127"/>
                  <a:ea typeface="KoPub돋움체 Light" panose="00000300000000000000" pitchFamily="2" charset="-127"/>
                </a:endParaRPr>
              </a:p>
            </p:txBody>
          </p:sp>
        </p:grpSp>
        <p:sp>
          <p:nvSpPr>
            <p:cNvPr id="43" name="TextBox 42">
              <a:extLst>
                <a:ext uri="{FF2B5EF4-FFF2-40B4-BE49-F238E27FC236}">
                  <a16:creationId xmlns:a16="http://schemas.microsoft.com/office/drawing/2014/main" id="{D63DF1F8-20E0-C1EE-B5E7-1C653DA0FB51}"/>
                </a:ext>
              </a:extLst>
            </p:cNvPr>
            <p:cNvSpPr txBox="1"/>
            <p:nvPr/>
          </p:nvSpPr>
          <p:spPr>
            <a:xfrm>
              <a:off x="1355525" y="1827525"/>
              <a:ext cx="2003668" cy="660917"/>
            </a:xfrm>
            <a:prstGeom prst="rect">
              <a:avLst/>
            </a:prstGeom>
            <a:noFill/>
            <a:ln>
              <a:noFill/>
            </a:ln>
          </p:spPr>
          <p:txBody>
            <a:bodyPr wrap="square" tIns="0" bIns="684000" rtlCol="0">
              <a:noAutofit/>
            </a:bodyPr>
            <a:lstStyle/>
            <a:p>
              <a:pPr algn="ctr"/>
              <a:r>
                <a:rPr lang="ko-KR" altLang="en-US" sz="2000" b="1" dirty="0">
                  <a:solidFill>
                    <a:schemeClr val="bg1"/>
                  </a:solidFill>
                  <a:latin typeface="KoPub돋움체 Light" panose="00000300000000000000" pitchFamily="2" charset="-127"/>
                  <a:ea typeface="KoPub돋움체 Light" panose="00000300000000000000" pitchFamily="2" charset="-127"/>
                </a:rPr>
                <a:t>생산성향상</a:t>
              </a:r>
              <a:endParaRPr lang="en-US" altLang="ko-KR" sz="2000" b="1" dirty="0">
                <a:solidFill>
                  <a:schemeClr val="bg1"/>
                </a:solidFill>
                <a:latin typeface="KoPub돋움체 Light" panose="00000300000000000000" pitchFamily="2" charset="-127"/>
                <a:ea typeface="KoPub돋움체 Light" panose="00000300000000000000" pitchFamily="2" charset="-127"/>
              </a:endParaRPr>
            </a:p>
            <a:p>
              <a:pPr algn="ctr"/>
              <a:r>
                <a:rPr lang="ko-KR" altLang="en-US" sz="2000" b="1" dirty="0">
                  <a:solidFill>
                    <a:schemeClr val="bg1"/>
                  </a:solidFill>
                  <a:latin typeface="KoPub돋움체 Light" panose="00000300000000000000" pitchFamily="2" charset="-127"/>
                  <a:ea typeface="KoPub돋움체 Light" panose="00000300000000000000" pitchFamily="2" charset="-127"/>
                </a:rPr>
                <a:t>성분</a:t>
              </a:r>
            </a:p>
          </p:txBody>
        </p:sp>
        <p:sp>
          <p:nvSpPr>
            <p:cNvPr id="46" name="TextBox 45">
              <a:extLst>
                <a:ext uri="{FF2B5EF4-FFF2-40B4-BE49-F238E27FC236}">
                  <a16:creationId xmlns:a16="http://schemas.microsoft.com/office/drawing/2014/main" id="{A441DC28-B77C-FDB9-C05F-0780565F962D}"/>
                </a:ext>
              </a:extLst>
            </p:cNvPr>
            <p:cNvSpPr txBox="1"/>
            <p:nvPr/>
          </p:nvSpPr>
          <p:spPr>
            <a:xfrm>
              <a:off x="1539492" y="3525935"/>
              <a:ext cx="1819701" cy="760354"/>
            </a:xfrm>
            <a:prstGeom prst="rect">
              <a:avLst/>
            </a:prstGeom>
            <a:noFill/>
            <a:ln>
              <a:noFill/>
            </a:ln>
          </p:spPr>
          <p:txBody>
            <a:bodyPr wrap="square" tIns="0" bIns="684000" rtlCol="0">
              <a:noAutofit/>
            </a:bodyPr>
            <a:lstStyle/>
            <a:p>
              <a:pPr algn="ctr"/>
              <a:r>
                <a:rPr lang="ko-KR" altLang="en-US" sz="2000" b="1" dirty="0">
                  <a:solidFill>
                    <a:schemeClr val="bg1"/>
                  </a:solidFill>
                  <a:latin typeface="KoPub돋움체 Light" panose="00000300000000000000" pitchFamily="2" charset="-127"/>
                  <a:ea typeface="KoPub돋움체 Light" panose="00000300000000000000" pitchFamily="2" charset="-127"/>
                </a:rPr>
                <a:t>품질향상</a:t>
              </a:r>
              <a:endParaRPr lang="en-US" altLang="ko-KR" sz="2000" b="1" dirty="0">
                <a:solidFill>
                  <a:schemeClr val="bg1"/>
                </a:solidFill>
                <a:latin typeface="KoPub돋움체 Light" panose="00000300000000000000" pitchFamily="2" charset="-127"/>
                <a:ea typeface="KoPub돋움체 Light" panose="00000300000000000000" pitchFamily="2" charset="-127"/>
              </a:endParaRPr>
            </a:p>
            <a:p>
              <a:pPr algn="ctr"/>
              <a:r>
                <a:rPr lang="ko-KR" altLang="en-US" sz="2000" b="1" dirty="0">
                  <a:solidFill>
                    <a:schemeClr val="bg1"/>
                  </a:solidFill>
                  <a:latin typeface="KoPub돋움체 Light" panose="00000300000000000000" pitchFamily="2" charset="-127"/>
                  <a:ea typeface="KoPub돋움체 Light" panose="00000300000000000000" pitchFamily="2" charset="-127"/>
                </a:rPr>
                <a:t>성분</a:t>
              </a:r>
            </a:p>
          </p:txBody>
        </p:sp>
        <p:cxnSp>
          <p:nvCxnSpPr>
            <p:cNvPr id="51" name="직선 화살표 연결선 50">
              <a:extLst>
                <a:ext uri="{FF2B5EF4-FFF2-40B4-BE49-F238E27FC236}">
                  <a16:creationId xmlns:a16="http://schemas.microsoft.com/office/drawing/2014/main" id="{93381797-9CCA-26FB-AC4C-85ECA0A50A51}"/>
                </a:ext>
              </a:extLst>
            </p:cNvPr>
            <p:cNvCxnSpPr>
              <a:cxnSpLocks/>
            </p:cNvCxnSpPr>
            <p:nvPr/>
          </p:nvCxnSpPr>
          <p:spPr>
            <a:xfrm>
              <a:off x="6096000" y="3429000"/>
              <a:ext cx="345743" cy="0"/>
            </a:xfrm>
            <a:prstGeom prst="straightConnector1">
              <a:avLst/>
            </a:prstGeom>
            <a:ln w="15875">
              <a:solidFill>
                <a:srgbClr val="135063"/>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A511F97-9118-FD01-040F-C701D7197E64}"/>
                </a:ext>
              </a:extLst>
            </p:cNvPr>
            <p:cNvSpPr txBox="1"/>
            <p:nvPr/>
          </p:nvSpPr>
          <p:spPr>
            <a:xfrm>
              <a:off x="6441743" y="3251966"/>
              <a:ext cx="1114568" cy="454970"/>
            </a:xfrm>
            <a:prstGeom prst="rect">
              <a:avLst/>
            </a:prstGeom>
            <a:noFill/>
            <a:ln>
              <a:noFill/>
            </a:ln>
          </p:spPr>
          <p:txBody>
            <a:bodyPr wrap="none" tIns="0" bIns="684000" rtlCol="0">
              <a:noAutofit/>
            </a:bodyPr>
            <a:lstStyle/>
            <a:p>
              <a:pPr algn="ctr">
                <a:lnSpc>
                  <a:spcPct val="200000"/>
                </a:lnSpc>
              </a:pPr>
              <a:r>
                <a:rPr lang="ko-KR" altLang="en-US" sz="1600" dirty="0">
                  <a:solidFill>
                    <a:schemeClr val="bg1"/>
                  </a:solidFill>
                  <a:latin typeface="KoPub돋움체 Light" panose="00000300000000000000" pitchFamily="2" charset="-127"/>
                  <a:ea typeface="KoPub돋움체 Light" panose="00000300000000000000" pitchFamily="2" charset="-127"/>
                </a:rPr>
                <a:t>과일경도</a:t>
              </a:r>
              <a:endParaRPr lang="ko-KR" altLang="en-US" dirty="0">
                <a:solidFill>
                  <a:schemeClr val="bg1"/>
                </a:solidFill>
                <a:latin typeface="KoPub돋움체 Light" panose="00000300000000000000" pitchFamily="2" charset="-127"/>
                <a:ea typeface="KoPub돋움체 Light" panose="00000300000000000000" pitchFamily="2" charset="-127"/>
              </a:endParaRPr>
            </a:p>
          </p:txBody>
        </p:sp>
        <p:cxnSp>
          <p:nvCxnSpPr>
            <p:cNvPr id="55" name="직선 화살표 연결선 54">
              <a:extLst>
                <a:ext uri="{FF2B5EF4-FFF2-40B4-BE49-F238E27FC236}">
                  <a16:creationId xmlns:a16="http://schemas.microsoft.com/office/drawing/2014/main" id="{DCCC6C45-B779-B8F7-5891-9FC4F33FBC28}"/>
                </a:ext>
              </a:extLst>
            </p:cNvPr>
            <p:cNvCxnSpPr>
              <a:cxnSpLocks/>
            </p:cNvCxnSpPr>
            <p:nvPr/>
          </p:nvCxnSpPr>
          <p:spPr>
            <a:xfrm>
              <a:off x="6096000" y="3941527"/>
              <a:ext cx="345743" cy="0"/>
            </a:xfrm>
            <a:prstGeom prst="straightConnector1">
              <a:avLst/>
            </a:prstGeom>
            <a:ln w="15875">
              <a:solidFill>
                <a:srgbClr val="13506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DF8B4BAB-8E51-D778-D43D-F4A4BE6FF2A0}"/>
                </a:ext>
              </a:extLst>
            </p:cNvPr>
            <p:cNvCxnSpPr>
              <a:cxnSpLocks/>
            </p:cNvCxnSpPr>
            <p:nvPr/>
          </p:nvCxnSpPr>
          <p:spPr>
            <a:xfrm>
              <a:off x="6096000" y="4490167"/>
              <a:ext cx="345743" cy="0"/>
            </a:xfrm>
            <a:prstGeom prst="straightConnector1">
              <a:avLst/>
            </a:prstGeom>
            <a:ln w="15875">
              <a:solidFill>
                <a:srgbClr val="135063"/>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F4F3D4A-DFD8-393A-D81D-8D9A37F993C6}"/>
                </a:ext>
              </a:extLst>
            </p:cNvPr>
            <p:cNvSpPr txBox="1"/>
            <p:nvPr/>
          </p:nvSpPr>
          <p:spPr>
            <a:xfrm>
              <a:off x="6441743" y="3760878"/>
              <a:ext cx="1114568" cy="454970"/>
            </a:xfrm>
            <a:prstGeom prst="rect">
              <a:avLst/>
            </a:prstGeom>
            <a:noFill/>
            <a:ln>
              <a:noFill/>
            </a:ln>
          </p:spPr>
          <p:txBody>
            <a:bodyPr wrap="none" tIns="0" bIns="684000" rtlCol="0">
              <a:noAutofit/>
            </a:bodyPr>
            <a:lstStyle/>
            <a:p>
              <a:pPr algn="ctr">
                <a:lnSpc>
                  <a:spcPct val="200000"/>
                </a:lnSpc>
              </a:pPr>
              <a:r>
                <a:rPr lang="ko-KR" altLang="en-US" sz="1600">
                  <a:solidFill>
                    <a:schemeClr val="bg1"/>
                  </a:solidFill>
                  <a:latin typeface="KoPub돋움체 Light" panose="00000300000000000000" pitchFamily="2" charset="-127"/>
                  <a:ea typeface="KoPub돋움체 Light" panose="00000300000000000000" pitchFamily="2" charset="-127"/>
                </a:rPr>
                <a:t>광합성</a:t>
              </a:r>
              <a:endParaRPr lang="ko-KR" altLang="en-US" dirty="0">
                <a:solidFill>
                  <a:schemeClr val="bg1"/>
                </a:solidFill>
                <a:latin typeface="KoPub돋움체 Light" panose="00000300000000000000" pitchFamily="2" charset="-127"/>
                <a:ea typeface="KoPub돋움체 Light" panose="00000300000000000000" pitchFamily="2" charset="-127"/>
              </a:endParaRPr>
            </a:p>
          </p:txBody>
        </p:sp>
        <p:sp>
          <p:nvSpPr>
            <p:cNvPr id="78" name="TextBox 77">
              <a:extLst>
                <a:ext uri="{FF2B5EF4-FFF2-40B4-BE49-F238E27FC236}">
                  <a16:creationId xmlns:a16="http://schemas.microsoft.com/office/drawing/2014/main" id="{52D76608-AE5C-363A-7DD7-75D9C4FDD90D}"/>
                </a:ext>
              </a:extLst>
            </p:cNvPr>
            <p:cNvSpPr txBox="1"/>
            <p:nvPr/>
          </p:nvSpPr>
          <p:spPr>
            <a:xfrm>
              <a:off x="6441743" y="4286289"/>
              <a:ext cx="1114568" cy="454970"/>
            </a:xfrm>
            <a:prstGeom prst="rect">
              <a:avLst/>
            </a:prstGeom>
            <a:noFill/>
            <a:ln>
              <a:noFill/>
            </a:ln>
          </p:spPr>
          <p:txBody>
            <a:bodyPr wrap="none" tIns="0" bIns="684000" rtlCol="0">
              <a:noAutofit/>
            </a:bodyPr>
            <a:lstStyle/>
            <a:p>
              <a:pPr algn="ctr">
                <a:lnSpc>
                  <a:spcPct val="200000"/>
                </a:lnSpc>
              </a:pPr>
              <a:r>
                <a:rPr lang="ko-KR" altLang="en-US" sz="1600" dirty="0">
                  <a:solidFill>
                    <a:schemeClr val="bg1"/>
                  </a:solidFill>
                  <a:latin typeface="KoPub돋움체 Light" panose="00000300000000000000" pitchFamily="2" charset="-127"/>
                  <a:ea typeface="KoPub돋움체 Light" panose="00000300000000000000" pitchFamily="2" charset="-127"/>
                </a:rPr>
                <a:t>맛</a:t>
              </a:r>
              <a:r>
                <a:rPr lang="en-US" altLang="ko-KR" sz="1600" dirty="0">
                  <a:solidFill>
                    <a:schemeClr val="bg1"/>
                  </a:solidFill>
                  <a:latin typeface="KoPub돋움체 Light" panose="00000300000000000000" pitchFamily="2" charset="-127"/>
                  <a:ea typeface="KoPub돋움체 Light" panose="00000300000000000000" pitchFamily="2" charset="-127"/>
                </a:rPr>
                <a:t>, </a:t>
              </a:r>
              <a:r>
                <a:rPr lang="ko-KR" altLang="en-US" sz="1600" dirty="0">
                  <a:solidFill>
                    <a:schemeClr val="bg1"/>
                  </a:solidFill>
                  <a:latin typeface="KoPub돋움체 Light" panose="00000300000000000000" pitchFamily="2" charset="-127"/>
                  <a:ea typeface="KoPub돋움체 Light" panose="00000300000000000000" pitchFamily="2" charset="-127"/>
                </a:rPr>
                <a:t>향</a:t>
              </a:r>
              <a:endParaRPr lang="ko-KR" altLang="en-US" dirty="0">
                <a:solidFill>
                  <a:schemeClr val="bg1"/>
                </a:solidFill>
                <a:latin typeface="KoPub돋움체 Light" panose="00000300000000000000" pitchFamily="2" charset="-127"/>
                <a:ea typeface="KoPub돋움체 Light" panose="00000300000000000000" pitchFamily="2" charset="-127"/>
              </a:endParaRPr>
            </a:p>
          </p:txBody>
        </p:sp>
        <p:cxnSp>
          <p:nvCxnSpPr>
            <p:cNvPr id="81" name="직선 화살표 연결선 80">
              <a:extLst>
                <a:ext uri="{FF2B5EF4-FFF2-40B4-BE49-F238E27FC236}">
                  <a16:creationId xmlns:a16="http://schemas.microsoft.com/office/drawing/2014/main" id="{1E9724B4-A5FD-4455-F121-B7F7D6F266CD}"/>
                </a:ext>
              </a:extLst>
            </p:cNvPr>
            <p:cNvCxnSpPr>
              <a:cxnSpLocks/>
            </p:cNvCxnSpPr>
            <p:nvPr/>
          </p:nvCxnSpPr>
          <p:spPr>
            <a:xfrm>
              <a:off x="6096000" y="5040627"/>
              <a:ext cx="345743" cy="0"/>
            </a:xfrm>
            <a:prstGeom prst="straightConnector1">
              <a:avLst/>
            </a:prstGeom>
            <a:ln w="15875">
              <a:solidFill>
                <a:srgbClr val="135063"/>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7C817EE1-983E-572F-EB16-FEAC69C55A2B}"/>
                </a:ext>
              </a:extLst>
            </p:cNvPr>
            <p:cNvCxnSpPr>
              <a:cxnSpLocks/>
            </p:cNvCxnSpPr>
            <p:nvPr/>
          </p:nvCxnSpPr>
          <p:spPr>
            <a:xfrm>
              <a:off x="6096000" y="5809451"/>
              <a:ext cx="345743" cy="0"/>
            </a:xfrm>
            <a:prstGeom prst="straightConnector1">
              <a:avLst/>
            </a:prstGeom>
            <a:ln w="15875">
              <a:solidFill>
                <a:srgbClr val="135063"/>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0A9CA9-BEA4-0A94-0058-EA3475DA9D36}"/>
                </a:ext>
              </a:extLst>
            </p:cNvPr>
            <p:cNvSpPr txBox="1"/>
            <p:nvPr/>
          </p:nvSpPr>
          <p:spPr>
            <a:xfrm>
              <a:off x="6655558" y="4867383"/>
              <a:ext cx="1114568" cy="454970"/>
            </a:xfrm>
            <a:prstGeom prst="rect">
              <a:avLst/>
            </a:prstGeom>
            <a:noFill/>
            <a:ln>
              <a:noFill/>
            </a:ln>
          </p:spPr>
          <p:txBody>
            <a:bodyPr wrap="none" tIns="0" bIns="684000" rtlCol="0">
              <a:noAutofit/>
            </a:bodyPr>
            <a:lstStyle/>
            <a:p>
              <a:pPr algn="ctr">
                <a:lnSpc>
                  <a:spcPct val="200000"/>
                </a:lnSpc>
              </a:pPr>
              <a:r>
                <a:rPr lang="ko-KR" altLang="en-US" sz="1600" dirty="0">
                  <a:solidFill>
                    <a:schemeClr val="bg1"/>
                  </a:solidFill>
                  <a:latin typeface="KoPub돋움체 Light" panose="00000300000000000000" pitchFamily="2" charset="-127"/>
                  <a:ea typeface="KoPub돋움체 Light" panose="00000300000000000000" pitchFamily="2" charset="-127"/>
                </a:rPr>
                <a:t>과일모양</a:t>
              </a:r>
              <a:r>
                <a:rPr lang="en-US" altLang="ko-KR" sz="1600" dirty="0">
                  <a:solidFill>
                    <a:schemeClr val="bg1"/>
                  </a:solidFill>
                  <a:latin typeface="KoPub돋움체 Light" panose="00000300000000000000" pitchFamily="2" charset="-127"/>
                  <a:ea typeface="KoPub돋움체 Light" panose="00000300000000000000" pitchFamily="2" charset="-127"/>
                </a:rPr>
                <a:t>,</a:t>
              </a:r>
              <a:r>
                <a:rPr lang="ko-KR" altLang="en-US" sz="1600" dirty="0">
                  <a:solidFill>
                    <a:schemeClr val="bg1"/>
                  </a:solidFill>
                  <a:latin typeface="KoPub돋움체 Light" panose="00000300000000000000" pitchFamily="2" charset="-127"/>
                  <a:ea typeface="KoPub돋움체 Light" panose="00000300000000000000" pitchFamily="2" charset="-127"/>
                </a:rPr>
                <a:t>크기</a:t>
              </a:r>
              <a:endParaRPr lang="ko-KR" altLang="en-US" dirty="0">
                <a:solidFill>
                  <a:schemeClr val="bg1"/>
                </a:solidFill>
                <a:latin typeface="KoPub돋움체 Light" panose="00000300000000000000" pitchFamily="2" charset="-127"/>
                <a:ea typeface="KoPub돋움체 Light" panose="00000300000000000000" pitchFamily="2" charset="-127"/>
              </a:endParaRPr>
            </a:p>
          </p:txBody>
        </p:sp>
        <p:sp>
          <p:nvSpPr>
            <p:cNvPr id="88" name="TextBox 87">
              <a:extLst>
                <a:ext uri="{FF2B5EF4-FFF2-40B4-BE49-F238E27FC236}">
                  <a16:creationId xmlns:a16="http://schemas.microsoft.com/office/drawing/2014/main" id="{4C496B84-0A87-F1EE-6348-A96CF72EA2CA}"/>
                </a:ext>
              </a:extLst>
            </p:cNvPr>
            <p:cNvSpPr txBox="1"/>
            <p:nvPr/>
          </p:nvSpPr>
          <p:spPr>
            <a:xfrm>
              <a:off x="6441743" y="5651516"/>
              <a:ext cx="1114568" cy="454970"/>
            </a:xfrm>
            <a:prstGeom prst="rect">
              <a:avLst/>
            </a:prstGeom>
            <a:noFill/>
            <a:ln>
              <a:noFill/>
            </a:ln>
          </p:spPr>
          <p:txBody>
            <a:bodyPr wrap="none" tIns="0" bIns="684000" rtlCol="0">
              <a:noAutofit/>
            </a:bodyPr>
            <a:lstStyle/>
            <a:p>
              <a:pPr algn="ctr">
                <a:lnSpc>
                  <a:spcPct val="200000"/>
                </a:lnSpc>
              </a:pPr>
              <a:r>
                <a:rPr lang="ko-KR" altLang="en-US" sz="1600" dirty="0">
                  <a:solidFill>
                    <a:schemeClr val="bg1"/>
                  </a:solidFill>
                  <a:latin typeface="KoPub돋움체 Light" panose="00000300000000000000" pitchFamily="2" charset="-127"/>
                  <a:ea typeface="KoPub돋움체 Light" panose="00000300000000000000" pitchFamily="2" charset="-127"/>
                </a:rPr>
                <a:t>미량효과</a:t>
              </a:r>
              <a:endParaRPr lang="ko-KR" altLang="en-US" dirty="0">
                <a:solidFill>
                  <a:schemeClr val="bg1"/>
                </a:solidFill>
                <a:latin typeface="KoPub돋움체 Light" panose="00000300000000000000" pitchFamily="2" charset="-127"/>
                <a:ea typeface="KoPub돋움체 Light" panose="00000300000000000000" pitchFamily="2" charset="-127"/>
              </a:endParaRPr>
            </a:p>
          </p:txBody>
        </p:sp>
        <p:sp>
          <p:nvSpPr>
            <p:cNvPr id="89" name="타원 88">
              <a:extLst>
                <a:ext uri="{FF2B5EF4-FFF2-40B4-BE49-F238E27FC236}">
                  <a16:creationId xmlns:a16="http://schemas.microsoft.com/office/drawing/2014/main" id="{98AAA19D-43E5-DD94-63CE-A0411C451622}"/>
                </a:ext>
              </a:extLst>
            </p:cNvPr>
            <p:cNvSpPr/>
            <p:nvPr/>
          </p:nvSpPr>
          <p:spPr bwMode="blackWhite">
            <a:xfrm>
              <a:off x="8520753" y="1093457"/>
              <a:ext cx="1164608" cy="1064526"/>
            </a:xfrm>
            <a:prstGeom prst="ellipse">
              <a:avLst/>
            </a:prstGeom>
            <a:solidFill>
              <a:srgbClr val="135063"/>
            </a:solidFill>
            <a:ln w="12700">
              <a:noFill/>
              <a:miter lim="800000"/>
              <a:headEnd/>
              <a:tailEnd/>
            </a:ln>
            <a:effectLst/>
          </p:spPr>
          <p:txBody>
            <a:bodyPr wrap="none" lIns="0" tIns="0" rIns="99745" bIns="0" rtlCol="0" anchor="ctr" anchorCtr="0"/>
            <a:lstStyle/>
            <a:p>
              <a:pPr marL="180975" algn="ctr" latinLnBrk="1">
                <a:buClr>
                  <a:schemeClr val="tx1"/>
                </a:buClr>
              </a:pPr>
              <a:r>
                <a:rPr kumimoji="1" lang="en-US" altLang="ko-KR" sz="2000" dirty="0">
                  <a:solidFill>
                    <a:schemeClr val="tx2"/>
                  </a:solidFill>
                  <a:latin typeface="KoPub돋움체 Light" panose="00000300000000000000" pitchFamily="2" charset="-127"/>
                  <a:ea typeface="KoPub돋움체 Light" panose="00000300000000000000" pitchFamily="2" charset="-127"/>
                </a:rPr>
                <a:t>100</a:t>
              </a: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92" name="타원 91">
              <a:extLst>
                <a:ext uri="{FF2B5EF4-FFF2-40B4-BE49-F238E27FC236}">
                  <a16:creationId xmlns:a16="http://schemas.microsoft.com/office/drawing/2014/main" id="{6881A238-E199-F948-3544-76E71CD0A7CE}"/>
                </a:ext>
              </a:extLst>
            </p:cNvPr>
            <p:cNvSpPr/>
            <p:nvPr/>
          </p:nvSpPr>
          <p:spPr bwMode="blackWhite">
            <a:xfrm>
              <a:off x="8520753" y="3456100"/>
              <a:ext cx="1164608" cy="1064526"/>
            </a:xfrm>
            <a:prstGeom prst="ellipse">
              <a:avLst/>
            </a:prstGeom>
            <a:solidFill>
              <a:srgbClr val="135063"/>
            </a:solidFill>
            <a:ln w="12700">
              <a:noFill/>
              <a:miter lim="800000"/>
              <a:headEnd/>
              <a:tailEnd/>
            </a:ln>
            <a:effectLst/>
          </p:spPr>
          <p:txBody>
            <a:bodyPr wrap="none" lIns="0" tIns="0" rIns="99745" bIns="0" rtlCol="0" anchor="ctr" anchorCtr="0"/>
            <a:lstStyle/>
            <a:p>
              <a:pPr marL="180975" algn="ctr" latinLnBrk="1">
                <a:buClr>
                  <a:schemeClr val="tx1"/>
                </a:buClr>
              </a:pPr>
              <a:r>
                <a:rPr kumimoji="1" lang="en-US" altLang="ko-KR" sz="2000" dirty="0">
                  <a:solidFill>
                    <a:schemeClr val="tx2"/>
                  </a:solidFill>
                  <a:latin typeface="KoPub돋움체 Light" panose="00000300000000000000" pitchFamily="2" charset="-127"/>
                  <a:ea typeface="KoPub돋움체 Light" panose="00000300000000000000" pitchFamily="2" charset="-127"/>
                </a:rPr>
                <a:t>10</a:t>
              </a: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93" name="타원 92">
              <a:extLst>
                <a:ext uri="{FF2B5EF4-FFF2-40B4-BE49-F238E27FC236}">
                  <a16:creationId xmlns:a16="http://schemas.microsoft.com/office/drawing/2014/main" id="{9DA1AE0F-F1DD-8F2E-225E-0B83A4400CCE}"/>
                </a:ext>
              </a:extLst>
            </p:cNvPr>
            <p:cNvSpPr/>
            <p:nvPr/>
          </p:nvSpPr>
          <p:spPr bwMode="blackWhite">
            <a:xfrm>
              <a:off x="8520753" y="5243015"/>
              <a:ext cx="1164608" cy="1064526"/>
            </a:xfrm>
            <a:prstGeom prst="ellipse">
              <a:avLst/>
            </a:prstGeom>
            <a:solidFill>
              <a:srgbClr val="135063"/>
            </a:solidFill>
            <a:ln w="12700">
              <a:noFill/>
              <a:miter lim="800000"/>
              <a:headEnd/>
              <a:tailEnd/>
            </a:ln>
            <a:effectLst/>
          </p:spPr>
          <p:txBody>
            <a:bodyPr wrap="none" lIns="0" tIns="0" rIns="99745" bIns="0" rtlCol="0" anchor="ctr" anchorCtr="0"/>
            <a:lstStyle/>
            <a:p>
              <a:pPr marL="180975" algn="ctr" latinLnBrk="1">
                <a:buClr>
                  <a:schemeClr val="tx1"/>
                </a:buClr>
              </a:pPr>
              <a:r>
                <a:rPr kumimoji="1" lang="en-US" altLang="ko-KR" sz="2000" dirty="0">
                  <a:solidFill>
                    <a:schemeClr val="tx2"/>
                  </a:solidFill>
                  <a:latin typeface="KoPub돋움체 Light" panose="00000300000000000000" pitchFamily="2" charset="-127"/>
                  <a:ea typeface="KoPub돋움체 Light" panose="00000300000000000000" pitchFamily="2" charset="-127"/>
                </a:rPr>
                <a:t>1</a:t>
              </a: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grpSp>
      <p:sp>
        <p:nvSpPr>
          <p:cNvPr id="5" name="화살표: 왼쪽/오른쪽 4">
            <a:extLst>
              <a:ext uri="{FF2B5EF4-FFF2-40B4-BE49-F238E27FC236}">
                <a16:creationId xmlns:a16="http://schemas.microsoft.com/office/drawing/2014/main" id="{4B139046-62C0-5E3C-0913-9FDBBA05A1A7}"/>
              </a:ext>
            </a:extLst>
          </p:cNvPr>
          <p:cNvSpPr/>
          <p:nvPr/>
        </p:nvSpPr>
        <p:spPr bwMode="blackWhite">
          <a:xfrm>
            <a:off x="8857181" y="2901606"/>
            <a:ext cx="860874" cy="588669"/>
          </a:xfrm>
          <a:prstGeom prst="leftRightArrow">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99745" tIns="144000" rIns="99745" bIns="0" rtlCol="0" anchor="ctr"/>
          <a:lstStyle/>
          <a:p>
            <a:pPr marL="180975" algn="l" latinLnBrk="1">
              <a:lnSpc>
                <a:spcPct val="200000"/>
              </a:lnSpc>
              <a:buClr>
                <a:schemeClr val="tx1"/>
              </a:buClr>
              <a:buFont typeface="Arial" pitchFamily="34" charset="0"/>
              <a:buChar cha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
        <p:nvSpPr>
          <p:cNvPr id="6" name="타원 5">
            <a:extLst>
              <a:ext uri="{FF2B5EF4-FFF2-40B4-BE49-F238E27FC236}">
                <a16:creationId xmlns:a16="http://schemas.microsoft.com/office/drawing/2014/main" id="{2DC09F70-3263-87AA-9131-78DB0F387317}"/>
              </a:ext>
            </a:extLst>
          </p:cNvPr>
          <p:cNvSpPr>
            <a:spLocks noChangeAspect="1"/>
          </p:cNvSpPr>
          <p:nvPr/>
        </p:nvSpPr>
        <p:spPr bwMode="blackWhite">
          <a:xfrm>
            <a:off x="10160045" y="2188353"/>
            <a:ext cx="1834859" cy="1951217"/>
          </a:xfrm>
          <a:prstGeom prst="ellipse">
            <a:avLst/>
          </a:prstGeom>
          <a:solidFill>
            <a:srgbClr val="135063"/>
          </a:solidFill>
          <a:ln w="12700">
            <a:solidFill>
              <a:srgbClr val="B2B2B2"/>
            </a:solidFill>
            <a:miter lim="800000"/>
            <a:headEnd/>
            <a:tailEnd/>
          </a:ln>
          <a:effectLst>
            <a:outerShdw dist="53882" dir="2700000" algn="ctr" rotWithShape="0">
              <a:srgbClr val="000000">
                <a:alpha val="30000"/>
              </a:srgbClr>
            </a:outerShdw>
          </a:effectLst>
        </p:spPr>
        <p:txBody>
          <a:bodyPr wrap="none" lIns="0" tIns="252000" rIns="0" bIns="0" rtlCol="0" anchor="ctr" anchorCtr="0">
            <a:spAutoFit/>
          </a:bodyPr>
          <a:lstStyle/>
          <a:p>
            <a:pPr marL="180975" algn="ctr" latinLnBrk="1">
              <a:lnSpc>
                <a:spcPct val="200000"/>
              </a:lnSpc>
              <a:buClr>
                <a:schemeClr val="tx1"/>
              </a:buClr>
            </a:pPr>
            <a:r>
              <a:rPr kumimoji="1" lang="ko-KR" altLang="en-US" sz="2000" dirty="0">
                <a:solidFill>
                  <a:srgbClr val="FFFF00"/>
                </a:solidFill>
                <a:latin typeface="KoPub돋움체 Light" panose="00000300000000000000" pitchFamily="2" charset="-127"/>
                <a:ea typeface="KoPub돋움체 Light" panose="00000300000000000000" pitchFamily="2" charset="-127"/>
              </a:rPr>
              <a:t>건강한 흙</a:t>
            </a:r>
            <a:endParaRPr kumimoji="1" lang="en-US" altLang="ko-KR" sz="2000" dirty="0">
              <a:solidFill>
                <a:srgbClr val="FFFF00"/>
              </a:solidFill>
              <a:latin typeface="KoPub돋움체 Light" panose="00000300000000000000" pitchFamily="2" charset="-127"/>
              <a:ea typeface="KoPub돋움체 Light" panose="00000300000000000000" pitchFamily="2" charset="-127"/>
            </a:endParaRPr>
          </a:p>
          <a:p>
            <a:pPr marL="180975" algn="l" latinLnBrk="1">
              <a:lnSpc>
                <a:spcPct val="200000"/>
              </a:lnSpc>
              <a:buClr>
                <a:schemeClr val="tx1"/>
              </a:buClr>
            </a:pPr>
            <a:endParaRPr kumimoji="1" lang="ko-KR" altLang="en-US" sz="2000" dirty="0">
              <a:solidFill>
                <a:schemeClr val="tx2"/>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260275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4254" y="5293417"/>
            <a:ext cx="10515221" cy="627182"/>
          </a:xfrm>
          <a:prstGeom prst="rect">
            <a:avLst/>
          </a:prstGeom>
          <a:solidFill>
            <a:srgbClr val="135063"/>
          </a:solidFill>
        </p:spPr>
        <p:txBody>
          <a:bodyPr vert="horz" wrap="square" lIns="0" tIns="11516" rIns="0" bIns="0" rtlCol="0">
            <a:spAutoFit/>
          </a:bodyPr>
          <a:lstStyle/>
          <a:p>
            <a:pPr marL="154319" algn="ctr">
              <a:spcBef>
                <a:spcPts val="91"/>
              </a:spcBef>
            </a:pPr>
            <a:r>
              <a:rPr sz="2000" dirty="0">
                <a:latin typeface="KoPub돋움체 Light" panose="00000300000000000000" pitchFamily="2" charset="-127"/>
                <a:ea typeface="KoPub돋움체 Light" panose="00000300000000000000" pitchFamily="2" charset="-127"/>
                <a:cs typeface="맑은 고딕"/>
              </a:rPr>
              <a:t>작물</a:t>
            </a:r>
            <a:r>
              <a:rPr sz="2000" spc="-14"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생육</a:t>
            </a:r>
            <a:r>
              <a:rPr sz="2000" spc="-9"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제한요인</a:t>
            </a:r>
            <a:r>
              <a:rPr sz="2000" spc="-14"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 (좌)</a:t>
            </a:r>
            <a:r>
              <a:rPr sz="2000" spc="-5"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질소,</a:t>
            </a:r>
            <a:r>
              <a:rPr sz="2000" spc="-9"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(우)</a:t>
            </a:r>
            <a:r>
              <a:rPr sz="2000" spc="-5" dirty="0">
                <a:latin typeface="KoPub돋움체 Light" panose="00000300000000000000" pitchFamily="2" charset="-127"/>
                <a:ea typeface="KoPub돋움체 Light" panose="00000300000000000000" pitchFamily="2" charset="-127"/>
                <a:cs typeface="맑은 고딕"/>
              </a:rPr>
              <a:t> </a:t>
            </a:r>
            <a:r>
              <a:rPr sz="2000" dirty="0" err="1">
                <a:latin typeface="KoPub돋움체 Light" panose="00000300000000000000" pitchFamily="2" charset="-127"/>
                <a:ea typeface="KoPub돋움체 Light" panose="00000300000000000000" pitchFamily="2" charset="-127"/>
                <a:cs typeface="맑은 고딕"/>
              </a:rPr>
              <a:t>칼슘</a:t>
            </a:r>
            <a:endParaRPr sz="2000" dirty="0">
              <a:latin typeface="KoPub돋움체 Light" panose="00000300000000000000" pitchFamily="2" charset="-127"/>
              <a:ea typeface="KoPub돋움체 Light" panose="00000300000000000000" pitchFamily="2" charset="-127"/>
              <a:cs typeface="맑은 고딕"/>
            </a:endParaRPr>
          </a:p>
          <a:p>
            <a:pPr marL="334550" marR="4607" indent="-323610">
              <a:buFont typeface="Wingdings"/>
              <a:buChar char=""/>
              <a:tabLst>
                <a:tab pos="351249" algn="l"/>
                <a:tab pos="351825" algn="l"/>
              </a:tabLst>
            </a:pPr>
            <a:r>
              <a:rPr sz="2000" dirty="0">
                <a:latin typeface="KoPub돋움체 Light" panose="00000300000000000000" pitchFamily="2" charset="-127"/>
                <a:ea typeface="KoPub돋움체 Light" panose="00000300000000000000" pitchFamily="2" charset="-127"/>
                <a:cs typeface="맑은 고딕"/>
              </a:rPr>
              <a:t>부족한</a:t>
            </a:r>
            <a:r>
              <a:rPr sz="2000" spc="-9"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성분을</a:t>
            </a:r>
            <a:r>
              <a:rPr sz="2000" spc="-18"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찾아</a:t>
            </a:r>
            <a:r>
              <a:rPr sz="2000" spc="-14"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작물의</a:t>
            </a:r>
            <a:r>
              <a:rPr sz="2000" spc="-18"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양분</a:t>
            </a:r>
            <a:r>
              <a:rPr sz="2000" spc="-9"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요구량만큼</a:t>
            </a:r>
            <a:r>
              <a:rPr sz="2000" spc="-32"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공급해야 </a:t>
            </a:r>
            <a:r>
              <a:rPr sz="2000" spc="-626"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정상적인</a:t>
            </a:r>
            <a:r>
              <a:rPr sz="2000" spc="-32"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생육이</a:t>
            </a:r>
            <a:r>
              <a:rPr sz="2000" spc="-9" dirty="0">
                <a:latin typeface="KoPub돋움체 Light" panose="00000300000000000000" pitchFamily="2" charset="-127"/>
                <a:ea typeface="KoPub돋움체 Light" panose="00000300000000000000" pitchFamily="2" charset="-127"/>
                <a:cs typeface="맑은 고딕"/>
              </a:rPr>
              <a:t> </a:t>
            </a:r>
            <a:r>
              <a:rPr sz="2000" dirty="0">
                <a:latin typeface="KoPub돋움체 Light" panose="00000300000000000000" pitchFamily="2" charset="-127"/>
                <a:ea typeface="KoPub돋움체 Light" panose="00000300000000000000" pitchFamily="2" charset="-127"/>
                <a:cs typeface="맑은 고딕"/>
              </a:rPr>
              <a:t>가능하다.</a:t>
            </a:r>
          </a:p>
        </p:txBody>
      </p:sp>
      <p:sp>
        <p:nvSpPr>
          <p:cNvPr id="4" name="object 4"/>
          <p:cNvSpPr txBox="1"/>
          <p:nvPr/>
        </p:nvSpPr>
        <p:spPr>
          <a:xfrm>
            <a:off x="619504" y="1031599"/>
            <a:ext cx="6571871" cy="516593"/>
          </a:xfrm>
          <a:prstGeom prst="rect">
            <a:avLst/>
          </a:prstGeom>
          <a:solidFill>
            <a:srgbClr val="135063"/>
          </a:solidFill>
        </p:spPr>
        <p:txBody>
          <a:bodyPr vert="horz" wrap="square" lIns="144000" tIns="72000" rIns="72000" bIns="108000" rtlCol="0">
            <a:spAutoFit/>
          </a:bodyPr>
          <a:lstStyle/>
          <a:p>
            <a:pPr marL="11516">
              <a:spcBef>
                <a:spcPts val="91"/>
              </a:spcBef>
            </a:pPr>
            <a:r>
              <a:rPr sz="2176" b="1" dirty="0">
                <a:latin typeface="맑은 고딕"/>
                <a:cs typeface="맑은 고딕"/>
              </a:rPr>
              <a:t>작물</a:t>
            </a:r>
            <a:r>
              <a:rPr sz="2176" b="1" spc="-9" dirty="0">
                <a:latin typeface="맑은 고딕"/>
                <a:cs typeface="맑은 고딕"/>
              </a:rPr>
              <a:t> </a:t>
            </a:r>
            <a:r>
              <a:rPr sz="2176" b="1" dirty="0">
                <a:latin typeface="맑은 고딕"/>
                <a:cs typeface="맑은 고딕"/>
              </a:rPr>
              <a:t>생산성은</a:t>
            </a:r>
            <a:r>
              <a:rPr sz="2176" b="1" spc="-9" dirty="0">
                <a:latin typeface="맑은 고딕"/>
                <a:cs typeface="맑은 고딕"/>
              </a:rPr>
              <a:t> </a:t>
            </a:r>
            <a:r>
              <a:rPr sz="2176" b="1" dirty="0">
                <a:latin typeface="맑은 고딕"/>
                <a:cs typeface="맑은 고딕"/>
              </a:rPr>
              <a:t>가장</a:t>
            </a:r>
            <a:r>
              <a:rPr sz="2176" b="1" spc="-9" dirty="0">
                <a:latin typeface="맑은 고딕"/>
                <a:cs typeface="맑은 고딕"/>
              </a:rPr>
              <a:t> </a:t>
            </a:r>
            <a:r>
              <a:rPr sz="2176" b="1" dirty="0">
                <a:latin typeface="맑은 고딕"/>
                <a:cs typeface="맑은 고딕"/>
              </a:rPr>
              <a:t>부족한</a:t>
            </a:r>
            <a:r>
              <a:rPr sz="2176" b="1" spc="-23" dirty="0">
                <a:latin typeface="맑은 고딕"/>
                <a:cs typeface="맑은 고딕"/>
              </a:rPr>
              <a:t> </a:t>
            </a:r>
            <a:r>
              <a:rPr sz="2176" b="1" dirty="0">
                <a:latin typeface="맑은 고딕"/>
                <a:cs typeface="맑은 고딕"/>
              </a:rPr>
              <a:t>양분에</a:t>
            </a:r>
            <a:r>
              <a:rPr sz="2176" b="1" spc="-14" dirty="0">
                <a:latin typeface="맑은 고딕"/>
                <a:cs typeface="맑은 고딕"/>
              </a:rPr>
              <a:t> </a:t>
            </a:r>
            <a:r>
              <a:rPr sz="2176" b="1" dirty="0">
                <a:latin typeface="맑은 고딕"/>
                <a:cs typeface="맑은 고딕"/>
              </a:rPr>
              <a:t>따라</a:t>
            </a:r>
            <a:r>
              <a:rPr sz="2176" b="1" spc="-9" dirty="0">
                <a:latin typeface="맑은 고딕"/>
                <a:cs typeface="맑은 고딕"/>
              </a:rPr>
              <a:t> </a:t>
            </a:r>
            <a:r>
              <a:rPr sz="2176" b="1" dirty="0">
                <a:latin typeface="맑은 고딕"/>
                <a:cs typeface="맑은 고딕"/>
              </a:rPr>
              <a:t>결정된다.</a:t>
            </a:r>
            <a:endParaRPr sz="2176" dirty="0">
              <a:latin typeface="맑은 고딕"/>
              <a:cs typeface="맑은 고딕"/>
            </a:endParaRPr>
          </a:p>
        </p:txBody>
      </p:sp>
      <p:pic>
        <p:nvPicPr>
          <p:cNvPr id="5" name="object 5"/>
          <p:cNvPicPr/>
          <p:nvPr/>
        </p:nvPicPr>
        <p:blipFill>
          <a:blip r:embed="rId2" cstate="print"/>
          <a:stretch>
            <a:fillRect/>
          </a:stretch>
        </p:blipFill>
        <p:spPr>
          <a:xfrm>
            <a:off x="2326488" y="1634808"/>
            <a:ext cx="7105650" cy="3485377"/>
          </a:xfrm>
          <a:prstGeom prst="rect">
            <a:avLst/>
          </a:prstGeom>
        </p:spPr>
      </p:pic>
      <p:sp>
        <p:nvSpPr>
          <p:cNvPr id="6" name="object 6"/>
          <p:cNvSpPr txBox="1"/>
          <p:nvPr/>
        </p:nvSpPr>
        <p:spPr>
          <a:xfrm>
            <a:off x="1319008" y="6546735"/>
            <a:ext cx="6515388" cy="207067"/>
          </a:xfrm>
          <a:prstGeom prst="rect">
            <a:avLst/>
          </a:prstGeom>
        </p:spPr>
        <p:txBody>
          <a:bodyPr vert="horz" wrap="square" lIns="0" tIns="11516" rIns="0" bIns="0" rtlCol="0">
            <a:spAutoFit/>
          </a:bodyPr>
          <a:lstStyle/>
          <a:p>
            <a:pPr marL="11516">
              <a:spcBef>
                <a:spcPts val="91"/>
              </a:spcBef>
            </a:pPr>
            <a:r>
              <a:rPr sz="1270" dirty="0">
                <a:latin typeface="맑은 고딕"/>
                <a:cs typeface="맑은 고딕"/>
              </a:rPr>
              <a:t>출처</a:t>
            </a:r>
            <a:r>
              <a:rPr sz="1270" spc="68" dirty="0">
                <a:latin typeface="맑은 고딕"/>
                <a:cs typeface="맑은 고딕"/>
              </a:rPr>
              <a:t> </a:t>
            </a:r>
            <a:r>
              <a:rPr sz="1270" dirty="0">
                <a:latin typeface="맑은 고딕"/>
                <a:cs typeface="맑은 고딕"/>
              </a:rPr>
              <a:t>:</a:t>
            </a:r>
            <a:r>
              <a:rPr sz="1270" spc="86" dirty="0">
                <a:latin typeface="맑은 고딕"/>
                <a:cs typeface="맑은 고딕"/>
              </a:rPr>
              <a:t> </a:t>
            </a:r>
            <a:r>
              <a:rPr sz="1270" spc="-5" dirty="0">
                <a:latin typeface="맑은 고딕"/>
                <a:cs typeface="맑은 고딕"/>
              </a:rPr>
              <a:t>https://agrilifeextension.tamu.edu/library/gardening/essential-nutrients-for-plants/</a:t>
            </a:r>
            <a:endParaRPr sz="1270">
              <a:latin typeface="맑은 고딕"/>
              <a:cs typeface="맑은 고딕"/>
            </a:endParaRPr>
          </a:p>
        </p:txBody>
      </p:sp>
      <p:sp>
        <p:nvSpPr>
          <p:cNvPr id="7" name="object 7"/>
          <p:cNvSpPr txBox="1"/>
          <p:nvPr/>
        </p:nvSpPr>
        <p:spPr>
          <a:xfrm>
            <a:off x="10105540" y="6440324"/>
            <a:ext cx="99617" cy="179047"/>
          </a:xfrm>
          <a:prstGeom prst="rect">
            <a:avLst/>
          </a:prstGeom>
        </p:spPr>
        <p:txBody>
          <a:bodyPr vert="horz" wrap="square" lIns="0" tIns="11516" rIns="0" bIns="0" rtlCol="0">
            <a:spAutoFit/>
          </a:bodyPr>
          <a:lstStyle/>
          <a:p>
            <a:pPr marL="11516">
              <a:spcBef>
                <a:spcPts val="91"/>
              </a:spcBef>
            </a:pPr>
            <a:r>
              <a:rPr sz="1088" dirty="0">
                <a:solidFill>
                  <a:srgbClr val="888888"/>
                </a:solidFill>
                <a:latin typeface="맑은 고딕"/>
                <a:cs typeface="맑은 고딕"/>
              </a:rPr>
              <a:t>5</a:t>
            </a:r>
            <a:endParaRPr sz="1088">
              <a:latin typeface="맑은 고딕"/>
              <a:cs typeface="맑은 고딕"/>
            </a:endParaRPr>
          </a:p>
        </p:txBody>
      </p:sp>
      <p:sp>
        <p:nvSpPr>
          <p:cNvPr id="8" name="제목 7"/>
          <p:cNvSpPr>
            <a:spLocks noGrp="1"/>
          </p:cNvSpPr>
          <p:nvPr>
            <p:ph type="title"/>
          </p:nvPr>
        </p:nvSpPr>
        <p:spPr/>
        <p:txBody>
          <a:bodyPr/>
          <a:lstStyle/>
          <a:p>
            <a:r>
              <a:rPr lang="ko-KR" altLang="en-US" dirty="0"/>
              <a:t>비료는 얼마나 주어야 할까</a:t>
            </a:r>
            <a:r>
              <a:rPr lang="en-US" altLang="ko-KR" dirty="0"/>
              <a:t>?</a:t>
            </a:r>
            <a:endParaRPr lang="ko-KR" altLang="en-US" dirty="0"/>
          </a:p>
        </p:txBody>
      </p:sp>
    </p:spTree>
    <p:extLst>
      <p:ext uri="{BB962C8B-B14F-4D97-AF65-F5344CB8AC3E}">
        <p14:creationId xmlns:p14="http://schemas.microsoft.com/office/powerpoint/2010/main" val="39690235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834383" y="2905850"/>
            <a:ext cx="4591203" cy="2807499"/>
            <a:chOff x="1223782" y="2432304"/>
            <a:chExt cx="3679825" cy="2665730"/>
          </a:xfrm>
        </p:grpSpPr>
        <p:pic>
          <p:nvPicPr>
            <p:cNvPr id="4" name="object 4"/>
            <p:cNvPicPr/>
            <p:nvPr/>
          </p:nvPicPr>
          <p:blipFill>
            <a:blip r:embed="rId2" cstate="print"/>
            <a:stretch>
              <a:fillRect/>
            </a:stretch>
          </p:blipFill>
          <p:spPr>
            <a:xfrm>
              <a:off x="1223782" y="2432304"/>
              <a:ext cx="3679684" cy="2665476"/>
            </a:xfrm>
            <a:prstGeom prst="rect">
              <a:avLst/>
            </a:prstGeom>
          </p:spPr>
        </p:pic>
        <p:sp>
          <p:nvSpPr>
            <p:cNvPr id="5" name="object 5"/>
            <p:cNvSpPr/>
            <p:nvPr/>
          </p:nvSpPr>
          <p:spPr>
            <a:xfrm>
              <a:off x="1957578" y="3033522"/>
              <a:ext cx="2174240" cy="1905"/>
            </a:xfrm>
            <a:custGeom>
              <a:avLst/>
              <a:gdLst/>
              <a:ahLst/>
              <a:cxnLst/>
              <a:rect l="l" t="t" r="r" b="b"/>
              <a:pathLst>
                <a:path w="2174240" h="1905">
                  <a:moveTo>
                    <a:pt x="0" y="0"/>
                  </a:moveTo>
                  <a:lnTo>
                    <a:pt x="2174240" y="1396"/>
                  </a:lnTo>
                </a:path>
              </a:pathLst>
            </a:custGeom>
            <a:ln w="25908">
              <a:solidFill>
                <a:srgbClr val="FF0000"/>
              </a:solidFill>
              <a:prstDash val="lgDash"/>
            </a:ln>
          </p:spPr>
          <p:txBody>
            <a:bodyPr wrap="square" lIns="0" tIns="0" rIns="0" bIns="0" rtlCol="0"/>
            <a:lstStyle/>
            <a:p>
              <a:endParaRPr sz="1632"/>
            </a:p>
          </p:txBody>
        </p:sp>
        <p:sp>
          <p:nvSpPr>
            <p:cNvPr id="6" name="object 6"/>
            <p:cNvSpPr/>
            <p:nvPr/>
          </p:nvSpPr>
          <p:spPr>
            <a:xfrm>
              <a:off x="4132325" y="3035046"/>
              <a:ext cx="1905" cy="1560195"/>
            </a:xfrm>
            <a:custGeom>
              <a:avLst/>
              <a:gdLst/>
              <a:ahLst/>
              <a:cxnLst/>
              <a:rect l="l" t="t" r="r" b="b"/>
              <a:pathLst>
                <a:path w="1904" h="1560195">
                  <a:moveTo>
                    <a:pt x="1397" y="0"/>
                  </a:moveTo>
                  <a:lnTo>
                    <a:pt x="0" y="1560195"/>
                  </a:lnTo>
                </a:path>
              </a:pathLst>
            </a:custGeom>
            <a:ln w="25908">
              <a:solidFill>
                <a:srgbClr val="FF0000"/>
              </a:solidFill>
              <a:prstDash val="lgDash"/>
            </a:ln>
          </p:spPr>
          <p:txBody>
            <a:bodyPr wrap="square" lIns="0" tIns="0" rIns="0" bIns="0" rtlCol="0"/>
            <a:lstStyle/>
            <a:p>
              <a:endParaRPr sz="1632"/>
            </a:p>
          </p:txBody>
        </p:sp>
      </p:grpSp>
      <p:sp>
        <p:nvSpPr>
          <p:cNvPr id="8" name="object 8"/>
          <p:cNvSpPr txBox="1"/>
          <p:nvPr/>
        </p:nvSpPr>
        <p:spPr>
          <a:xfrm>
            <a:off x="857786" y="1072687"/>
            <a:ext cx="9020175" cy="1685819"/>
          </a:xfrm>
          <a:prstGeom prst="rect">
            <a:avLst/>
          </a:prstGeom>
          <a:solidFill>
            <a:srgbClr val="135063"/>
          </a:solidFill>
        </p:spPr>
        <p:txBody>
          <a:bodyPr vert="horz" wrap="square" lIns="0" tIns="108000" rIns="0" bIns="108000" rtlCol="0">
            <a:spAutoFit/>
          </a:bodyPr>
          <a:lstStyle/>
          <a:p>
            <a:pPr marL="335126" indent="-324186">
              <a:lnSpc>
                <a:spcPct val="150000"/>
              </a:lnSpc>
              <a:spcBef>
                <a:spcPts val="91"/>
              </a:spcBef>
              <a:buFont typeface="Wingdings"/>
              <a:buChar char=""/>
              <a:tabLst>
                <a:tab pos="334550" algn="l"/>
                <a:tab pos="335702" algn="l"/>
              </a:tabLst>
            </a:pPr>
            <a:r>
              <a:rPr lang="ko-KR" altLang="en-US" sz="2176" b="1" dirty="0" smtClean="0">
                <a:latin typeface="맑은 고딕"/>
                <a:cs typeface="맑은 고딕"/>
              </a:rPr>
              <a:t>수확량 점감의 법칙</a:t>
            </a:r>
            <a:endParaRPr lang="en-US" altLang="ko-KR" sz="2176" b="1" dirty="0" smtClean="0">
              <a:latin typeface="맑은 고딕"/>
              <a:cs typeface="맑은 고딕"/>
            </a:endParaRPr>
          </a:p>
          <a:p>
            <a:pPr marL="10940">
              <a:lnSpc>
                <a:spcPct val="150000"/>
              </a:lnSpc>
              <a:spcBef>
                <a:spcPts val="91"/>
              </a:spcBef>
              <a:tabLst>
                <a:tab pos="334550" algn="l"/>
                <a:tab pos="335702" algn="l"/>
              </a:tabLst>
            </a:pPr>
            <a:r>
              <a:rPr lang="en-US" sz="2176" b="1" dirty="0" smtClean="0">
                <a:latin typeface="맑은 고딕"/>
                <a:cs typeface="맑은 고딕"/>
              </a:rPr>
              <a:t>   - </a:t>
            </a:r>
            <a:r>
              <a:rPr lang="ko-KR" altLang="en-US" sz="2176" dirty="0" smtClean="0">
                <a:latin typeface="맑은 고딕"/>
                <a:cs typeface="맑은 고딕"/>
              </a:rPr>
              <a:t>비료사용량이 많아질수록 작물의 수확량 증가율은 감소</a:t>
            </a:r>
            <a:endParaRPr lang="en-US" altLang="ko-KR" sz="2176" dirty="0" smtClean="0">
              <a:latin typeface="맑은 고딕"/>
              <a:cs typeface="맑은 고딕"/>
            </a:endParaRPr>
          </a:p>
          <a:p>
            <a:pPr marL="10940">
              <a:lnSpc>
                <a:spcPct val="150000"/>
              </a:lnSpc>
              <a:spcBef>
                <a:spcPts val="91"/>
              </a:spcBef>
              <a:tabLst>
                <a:tab pos="334550" algn="l"/>
                <a:tab pos="335702" algn="l"/>
              </a:tabLst>
            </a:pPr>
            <a:r>
              <a:rPr lang="en-US" sz="2176" dirty="0">
                <a:latin typeface="맑은 고딕"/>
                <a:cs typeface="맑은 고딕"/>
              </a:rPr>
              <a:t> </a:t>
            </a:r>
            <a:r>
              <a:rPr lang="en-US" sz="2176" dirty="0" smtClean="0">
                <a:latin typeface="맑은 고딕"/>
                <a:cs typeface="맑은 고딕"/>
              </a:rPr>
              <a:t>  - </a:t>
            </a:r>
            <a:r>
              <a:rPr lang="ko-KR" altLang="en-US" sz="2176" dirty="0" smtClean="0">
                <a:latin typeface="맑은 고딕"/>
                <a:cs typeface="맑은 고딕"/>
              </a:rPr>
              <a:t>일정수준 이상의 양분을 공급하면 독성을 유발할 수 있다</a:t>
            </a:r>
            <a:r>
              <a:rPr lang="en-US" altLang="ko-KR" sz="2176" dirty="0" smtClean="0">
                <a:latin typeface="맑은 고딕"/>
                <a:cs typeface="맑은 고딕"/>
              </a:rPr>
              <a:t>.</a:t>
            </a:r>
            <a:endParaRPr sz="2176" dirty="0">
              <a:latin typeface="맑은 고딕"/>
              <a:cs typeface="맑은 고딕"/>
            </a:endParaRPr>
          </a:p>
        </p:txBody>
      </p:sp>
      <p:sp>
        <p:nvSpPr>
          <p:cNvPr id="22" name="object 22"/>
          <p:cNvSpPr txBox="1"/>
          <p:nvPr/>
        </p:nvSpPr>
        <p:spPr>
          <a:xfrm>
            <a:off x="10105540" y="6428110"/>
            <a:ext cx="99617" cy="191257"/>
          </a:xfrm>
          <a:prstGeom prst="rect">
            <a:avLst/>
          </a:prstGeom>
        </p:spPr>
        <p:txBody>
          <a:bodyPr vert="horz" wrap="square" lIns="0" tIns="23608" rIns="0" bIns="0" rtlCol="0">
            <a:spAutoFit/>
          </a:bodyPr>
          <a:lstStyle/>
          <a:p>
            <a:pPr marL="11516">
              <a:spcBef>
                <a:spcPts val="185"/>
              </a:spcBef>
            </a:pPr>
            <a:r>
              <a:rPr sz="1088" dirty="0">
                <a:solidFill>
                  <a:srgbClr val="888888"/>
                </a:solidFill>
                <a:latin typeface="맑은 고딕"/>
                <a:cs typeface="맑은 고딕"/>
              </a:rPr>
              <a:t>6</a:t>
            </a:r>
            <a:endParaRPr sz="1088">
              <a:latin typeface="맑은 고딕"/>
              <a:cs typeface="맑은 고딕"/>
            </a:endParaRPr>
          </a:p>
        </p:txBody>
      </p:sp>
      <p:sp>
        <p:nvSpPr>
          <p:cNvPr id="21" name="object 21"/>
          <p:cNvSpPr txBox="1"/>
          <p:nvPr/>
        </p:nvSpPr>
        <p:spPr>
          <a:xfrm>
            <a:off x="2714168" y="6146991"/>
            <a:ext cx="6754699" cy="562238"/>
          </a:xfrm>
          <a:prstGeom prst="rect">
            <a:avLst/>
          </a:prstGeom>
          <a:solidFill>
            <a:srgbClr val="135063"/>
          </a:solidFill>
          <a:ln w="12192">
            <a:solidFill>
              <a:srgbClr val="41709C"/>
            </a:solidFill>
          </a:ln>
        </p:spPr>
        <p:txBody>
          <a:bodyPr vert="horz" wrap="square" lIns="0" tIns="108000" rIns="0" bIns="144000" rtlCol="0">
            <a:spAutoFit/>
          </a:bodyPr>
          <a:lstStyle/>
          <a:p>
            <a:pPr marL="313245">
              <a:spcBef>
                <a:spcPts val="122"/>
              </a:spcBef>
            </a:pPr>
            <a:r>
              <a:rPr sz="2000" b="1" dirty="0">
                <a:solidFill>
                  <a:srgbClr val="FFFFFF"/>
                </a:solidFill>
                <a:latin typeface="맑은 고딕"/>
                <a:cs typeface="맑은 고딕"/>
              </a:rPr>
              <a:t>필요한</a:t>
            </a:r>
            <a:r>
              <a:rPr sz="2000" b="1" spc="-23" dirty="0">
                <a:solidFill>
                  <a:srgbClr val="FFFFFF"/>
                </a:solidFill>
                <a:latin typeface="맑은 고딕"/>
                <a:cs typeface="맑은 고딕"/>
              </a:rPr>
              <a:t> </a:t>
            </a:r>
            <a:r>
              <a:rPr sz="2000" b="1" dirty="0">
                <a:solidFill>
                  <a:srgbClr val="FFFFFF"/>
                </a:solidFill>
                <a:latin typeface="맑은 고딕"/>
                <a:cs typeface="맑은 고딕"/>
              </a:rPr>
              <a:t>만큼만</a:t>
            </a:r>
            <a:r>
              <a:rPr sz="2000" b="1" spc="-14" dirty="0">
                <a:solidFill>
                  <a:srgbClr val="FFFFFF"/>
                </a:solidFill>
                <a:latin typeface="맑은 고딕"/>
                <a:cs typeface="맑은 고딕"/>
              </a:rPr>
              <a:t> </a:t>
            </a:r>
            <a:r>
              <a:rPr sz="2000" b="1" dirty="0">
                <a:solidFill>
                  <a:srgbClr val="FFFFFF"/>
                </a:solidFill>
                <a:latin typeface="맑은 고딕"/>
                <a:cs typeface="맑은 고딕"/>
              </a:rPr>
              <a:t>비료를</a:t>
            </a:r>
            <a:r>
              <a:rPr sz="2000" b="1" spc="-23" dirty="0">
                <a:solidFill>
                  <a:srgbClr val="FFFFFF"/>
                </a:solidFill>
                <a:latin typeface="맑은 고딕"/>
                <a:cs typeface="맑은 고딕"/>
              </a:rPr>
              <a:t> </a:t>
            </a:r>
            <a:r>
              <a:rPr sz="2000" b="1" dirty="0">
                <a:solidFill>
                  <a:srgbClr val="FFFFFF"/>
                </a:solidFill>
                <a:latin typeface="맑은 고딕"/>
                <a:cs typeface="맑은 고딕"/>
              </a:rPr>
              <a:t>주는</a:t>
            </a:r>
            <a:r>
              <a:rPr sz="2000" b="1" spc="-14" dirty="0">
                <a:solidFill>
                  <a:srgbClr val="FFFFFF"/>
                </a:solidFill>
                <a:latin typeface="맑은 고딕"/>
                <a:cs typeface="맑은 고딕"/>
              </a:rPr>
              <a:t> </a:t>
            </a:r>
            <a:r>
              <a:rPr sz="2000" b="1" dirty="0">
                <a:solidFill>
                  <a:srgbClr val="FFFFFF"/>
                </a:solidFill>
                <a:latin typeface="맑은 고딕"/>
                <a:cs typeface="맑은 고딕"/>
              </a:rPr>
              <a:t>것이</a:t>
            </a:r>
            <a:r>
              <a:rPr sz="2000" b="1" spc="-23" dirty="0">
                <a:solidFill>
                  <a:srgbClr val="FFFFFF"/>
                </a:solidFill>
                <a:latin typeface="맑은 고딕"/>
                <a:cs typeface="맑은 고딕"/>
              </a:rPr>
              <a:t> </a:t>
            </a:r>
            <a:r>
              <a:rPr sz="2000" b="1" dirty="0">
                <a:solidFill>
                  <a:srgbClr val="FFFFFF"/>
                </a:solidFill>
                <a:latin typeface="맑은 고딕"/>
                <a:cs typeface="맑은 고딕"/>
              </a:rPr>
              <a:t>경제적이다.</a:t>
            </a:r>
            <a:endParaRPr sz="2000" dirty="0">
              <a:latin typeface="맑은 고딕"/>
              <a:cs typeface="맑은 고딕"/>
            </a:endParaRPr>
          </a:p>
        </p:txBody>
      </p:sp>
      <p:sp>
        <p:nvSpPr>
          <p:cNvPr id="23" name="제목 22"/>
          <p:cNvSpPr>
            <a:spLocks noGrp="1"/>
          </p:cNvSpPr>
          <p:nvPr>
            <p:ph type="title"/>
          </p:nvPr>
        </p:nvSpPr>
        <p:spPr/>
        <p:txBody>
          <a:bodyPr/>
          <a:lstStyle/>
          <a:p>
            <a:r>
              <a:rPr lang="ko-KR" altLang="en-US" dirty="0"/>
              <a:t>비료는 얼마나 주어야 할까</a:t>
            </a:r>
            <a:r>
              <a:rPr lang="en-US" altLang="ko-KR" dirty="0"/>
              <a:t>?</a:t>
            </a:r>
            <a:endParaRPr lang="ko-KR" altLang="en-US" dirty="0"/>
          </a:p>
        </p:txBody>
      </p:sp>
      <p:grpSp>
        <p:nvGrpSpPr>
          <p:cNvPr id="24" name="그룹 11"/>
          <p:cNvGrpSpPr>
            <a:grpSpLocks/>
          </p:cNvGrpSpPr>
          <p:nvPr/>
        </p:nvGrpSpPr>
        <p:grpSpPr bwMode="auto">
          <a:xfrm>
            <a:off x="5684077" y="3111437"/>
            <a:ext cx="5222048" cy="2739271"/>
            <a:chOff x="30574" y="1540579"/>
            <a:chExt cx="8213834" cy="4250862"/>
          </a:xfrm>
        </p:grpSpPr>
        <p:cxnSp>
          <p:nvCxnSpPr>
            <p:cNvPr id="25" name="직선 화살표 연결선 24"/>
            <p:cNvCxnSpPr/>
            <p:nvPr/>
          </p:nvCxnSpPr>
          <p:spPr>
            <a:xfrm flipV="1">
              <a:off x="754610" y="1763163"/>
              <a:ext cx="0" cy="2881490"/>
            </a:xfrm>
            <a:prstGeom prst="straightConnector1">
              <a:avLst/>
            </a:prstGeom>
            <a:ln>
              <a:solidFill>
                <a:srgbClr val="000000"/>
              </a:solidFill>
              <a:tailEnd type="arrow"/>
            </a:ln>
          </p:spPr>
          <p:style>
            <a:lnRef idx="3">
              <a:schemeClr val="dk1"/>
            </a:lnRef>
            <a:fillRef idx="0">
              <a:schemeClr val="dk1"/>
            </a:fillRef>
            <a:effectRef idx="2">
              <a:schemeClr val="dk1"/>
            </a:effectRef>
            <a:fontRef idx="minor">
              <a:schemeClr val="tx1"/>
            </a:fontRef>
          </p:style>
        </p:cxnSp>
        <p:cxnSp>
          <p:nvCxnSpPr>
            <p:cNvPr id="26" name="직선 화살표 연결선 25"/>
            <p:cNvCxnSpPr/>
            <p:nvPr/>
          </p:nvCxnSpPr>
          <p:spPr>
            <a:xfrm>
              <a:off x="827014" y="4693040"/>
              <a:ext cx="7417394" cy="0"/>
            </a:xfrm>
            <a:prstGeom prst="straightConnector1">
              <a:avLst/>
            </a:prstGeom>
            <a:ln>
              <a:solidFill>
                <a:srgbClr val="000000"/>
              </a:solidFill>
              <a:tailEnd type="arrow"/>
            </a:ln>
          </p:spPr>
          <p:style>
            <a:lnRef idx="3">
              <a:schemeClr val="dk1"/>
            </a:lnRef>
            <a:fillRef idx="0">
              <a:schemeClr val="dk1"/>
            </a:fillRef>
            <a:effectRef idx="2">
              <a:schemeClr val="dk1"/>
            </a:effectRef>
            <a:fontRef idx="minor">
              <a:schemeClr val="tx1"/>
            </a:fontRef>
          </p:style>
        </p:cxnSp>
        <p:sp>
          <p:nvSpPr>
            <p:cNvPr id="27" name="자유형 26"/>
            <p:cNvSpPr/>
            <p:nvPr/>
          </p:nvSpPr>
          <p:spPr>
            <a:xfrm>
              <a:off x="1658320" y="2060748"/>
              <a:ext cx="6368875" cy="2126640"/>
            </a:xfrm>
            <a:custGeom>
              <a:avLst/>
              <a:gdLst>
                <a:gd name="connsiteX0" fmla="*/ 0 w 4713402"/>
                <a:gd name="connsiteY0" fmla="*/ 2125744 h 2125744"/>
                <a:gd name="connsiteX1" fmla="*/ 113122 w 4713402"/>
                <a:gd name="connsiteY1" fmla="*/ 1267905 h 2125744"/>
                <a:gd name="connsiteX2" fmla="*/ 669303 w 4713402"/>
                <a:gd name="connsiteY2" fmla="*/ 438346 h 2125744"/>
                <a:gd name="connsiteX3" fmla="*/ 1348033 w 4713402"/>
                <a:gd name="connsiteY3" fmla="*/ 70701 h 2125744"/>
                <a:gd name="connsiteX4" fmla="*/ 2752627 w 4713402"/>
                <a:gd name="connsiteY4" fmla="*/ 51847 h 2125744"/>
                <a:gd name="connsiteX5" fmla="*/ 3497344 w 4713402"/>
                <a:gd name="connsiteY5" fmla="*/ 381785 h 2125744"/>
                <a:gd name="connsiteX6" fmla="*/ 3902697 w 4713402"/>
                <a:gd name="connsiteY6" fmla="*/ 909686 h 2125744"/>
                <a:gd name="connsiteX7" fmla="*/ 4072379 w 4713402"/>
                <a:gd name="connsiteY7" fmla="*/ 1211344 h 2125744"/>
                <a:gd name="connsiteX8" fmla="*/ 4317476 w 4713402"/>
                <a:gd name="connsiteY8" fmla="*/ 1428160 h 2125744"/>
                <a:gd name="connsiteX9" fmla="*/ 4713402 w 4713402"/>
                <a:gd name="connsiteY9" fmla="*/ 1494148 h 2125744"/>
                <a:gd name="connsiteX10" fmla="*/ 4713402 w 4713402"/>
                <a:gd name="connsiteY10" fmla="*/ 1494148 h 212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3402" h="2125744">
                  <a:moveTo>
                    <a:pt x="0" y="2125744"/>
                  </a:moveTo>
                  <a:cubicBezTo>
                    <a:pt x="786" y="1837441"/>
                    <a:pt x="1572" y="1549138"/>
                    <a:pt x="113122" y="1267905"/>
                  </a:cubicBezTo>
                  <a:cubicBezTo>
                    <a:pt x="224672" y="986672"/>
                    <a:pt x="463485" y="637880"/>
                    <a:pt x="669303" y="438346"/>
                  </a:cubicBezTo>
                  <a:cubicBezTo>
                    <a:pt x="875122" y="238812"/>
                    <a:pt x="1000812" y="135118"/>
                    <a:pt x="1348033" y="70701"/>
                  </a:cubicBezTo>
                  <a:cubicBezTo>
                    <a:pt x="1695254" y="6285"/>
                    <a:pt x="2394409" y="0"/>
                    <a:pt x="2752627" y="51847"/>
                  </a:cubicBezTo>
                  <a:cubicBezTo>
                    <a:pt x="3110845" y="103694"/>
                    <a:pt x="3305666" y="238812"/>
                    <a:pt x="3497344" y="381785"/>
                  </a:cubicBezTo>
                  <a:cubicBezTo>
                    <a:pt x="3689022" y="524758"/>
                    <a:pt x="3806858" y="771426"/>
                    <a:pt x="3902697" y="909686"/>
                  </a:cubicBezTo>
                  <a:cubicBezTo>
                    <a:pt x="3998536" y="1047946"/>
                    <a:pt x="4003249" y="1124932"/>
                    <a:pt x="4072379" y="1211344"/>
                  </a:cubicBezTo>
                  <a:cubicBezTo>
                    <a:pt x="4141509" y="1297756"/>
                    <a:pt x="4210639" y="1381026"/>
                    <a:pt x="4317476" y="1428160"/>
                  </a:cubicBezTo>
                  <a:cubicBezTo>
                    <a:pt x="4424313" y="1475294"/>
                    <a:pt x="4713402" y="1494148"/>
                    <a:pt x="4713402" y="1494148"/>
                  </a:cubicBezTo>
                  <a:lnTo>
                    <a:pt x="4713402" y="1494148"/>
                  </a:ln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anchor="ctr"/>
            <a:lstStyle>
              <a:defPPr>
                <a:defRPr lang="ko-KR"/>
              </a:defPPr>
              <a:lvl1pPr algn="l" rtl="0" fontAlgn="base" latinLnBrk="1">
                <a:spcBef>
                  <a:spcPct val="0"/>
                </a:spcBef>
                <a:spcAft>
                  <a:spcPct val="0"/>
                </a:spcAft>
                <a:defRPr kumimoji="1" sz="2400" kern="1200">
                  <a:solidFill>
                    <a:schemeClr val="tx1"/>
                  </a:solidFill>
                  <a:latin typeface="+mn-lt"/>
                  <a:ea typeface="+mn-ea"/>
                  <a:cs typeface="+mn-cs"/>
                </a:defRPr>
              </a:lvl1pPr>
              <a:lvl2pPr marL="457200" algn="l" rtl="0" fontAlgn="base" latinLnBrk="1">
                <a:spcBef>
                  <a:spcPct val="0"/>
                </a:spcBef>
                <a:spcAft>
                  <a:spcPct val="0"/>
                </a:spcAft>
                <a:defRPr kumimoji="1" sz="2400" kern="1200">
                  <a:solidFill>
                    <a:schemeClr val="tx1"/>
                  </a:solidFill>
                  <a:latin typeface="+mn-lt"/>
                  <a:ea typeface="+mn-ea"/>
                  <a:cs typeface="+mn-cs"/>
                </a:defRPr>
              </a:lvl2pPr>
              <a:lvl3pPr marL="914400" algn="l" rtl="0" fontAlgn="base" latinLnBrk="1">
                <a:spcBef>
                  <a:spcPct val="0"/>
                </a:spcBef>
                <a:spcAft>
                  <a:spcPct val="0"/>
                </a:spcAft>
                <a:defRPr kumimoji="1" sz="2400" kern="1200">
                  <a:solidFill>
                    <a:schemeClr val="tx1"/>
                  </a:solidFill>
                  <a:latin typeface="+mn-lt"/>
                  <a:ea typeface="+mn-ea"/>
                  <a:cs typeface="+mn-cs"/>
                </a:defRPr>
              </a:lvl3pPr>
              <a:lvl4pPr marL="1371600" algn="l" rtl="0" fontAlgn="base" latinLnBrk="1">
                <a:spcBef>
                  <a:spcPct val="0"/>
                </a:spcBef>
                <a:spcAft>
                  <a:spcPct val="0"/>
                </a:spcAft>
                <a:defRPr kumimoji="1" sz="2400" kern="1200">
                  <a:solidFill>
                    <a:schemeClr val="tx1"/>
                  </a:solidFill>
                  <a:latin typeface="+mn-lt"/>
                  <a:ea typeface="+mn-ea"/>
                  <a:cs typeface="+mn-cs"/>
                </a:defRPr>
              </a:lvl4pPr>
              <a:lvl5pPr marL="1828800" algn="l" rtl="0" fontAlgn="base" latinLnBrk="1">
                <a:spcBef>
                  <a:spcPct val="0"/>
                </a:spcBef>
                <a:spcAft>
                  <a:spcPct val="0"/>
                </a:spcAft>
                <a:defRPr kumimoji="1" sz="2400" kern="1200">
                  <a:solidFill>
                    <a:schemeClr val="tx1"/>
                  </a:solidFill>
                  <a:latin typeface="+mn-lt"/>
                  <a:ea typeface="+mn-ea"/>
                  <a:cs typeface="+mn-cs"/>
                </a:defRPr>
              </a:lvl5pPr>
              <a:lvl6pPr marL="2286000" algn="l" defTabSz="914400" rtl="0" eaLnBrk="1" latinLnBrk="1" hangingPunct="1">
                <a:defRPr kumimoji="1" sz="2400" kern="1200">
                  <a:solidFill>
                    <a:schemeClr val="tx1"/>
                  </a:solidFill>
                  <a:latin typeface="+mn-lt"/>
                  <a:ea typeface="+mn-ea"/>
                  <a:cs typeface="+mn-cs"/>
                </a:defRPr>
              </a:lvl6pPr>
              <a:lvl7pPr marL="2743200" algn="l" defTabSz="914400" rtl="0" eaLnBrk="1" latinLnBrk="1" hangingPunct="1">
                <a:defRPr kumimoji="1" sz="2400" kern="1200">
                  <a:solidFill>
                    <a:schemeClr val="tx1"/>
                  </a:solidFill>
                  <a:latin typeface="+mn-lt"/>
                  <a:ea typeface="+mn-ea"/>
                  <a:cs typeface="+mn-cs"/>
                </a:defRPr>
              </a:lvl7pPr>
              <a:lvl8pPr marL="3200400" algn="l" defTabSz="914400" rtl="0" eaLnBrk="1" latinLnBrk="1" hangingPunct="1">
                <a:defRPr kumimoji="1" sz="2400" kern="1200">
                  <a:solidFill>
                    <a:schemeClr val="tx1"/>
                  </a:solidFill>
                  <a:latin typeface="+mn-lt"/>
                  <a:ea typeface="+mn-ea"/>
                  <a:cs typeface="+mn-cs"/>
                </a:defRPr>
              </a:lvl8pPr>
              <a:lvl9pPr marL="3657600" algn="l" defTabSz="914400" rtl="0" eaLnBrk="1" latinLnBrk="1" hangingPunct="1">
                <a:defRPr kumimoji="1" sz="2400" kern="1200">
                  <a:solidFill>
                    <a:schemeClr val="tx1"/>
                  </a:solidFill>
                  <a:latin typeface="+mn-lt"/>
                  <a:ea typeface="+mn-ea"/>
                  <a:cs typeface="+mn-cs"/>
                </a:defRPr>
              </a:lvl9pPr>
            </a:lstStyle>
            <a:p>
              <a:pPr algn="ctr" eaLnBrk="1" hangingPunct="1">
                <a:buFont typeface="Wingdings 2" panose="05020102010507070707" pitchFamily="18" charset="2"/>
                <a:buNone/>
                <a:defRPr/>
              </a:pPr>
              <a:endParaRPr lang="ko-KR" altLang="en-US" sz="1600" dirty="0">
                <a:solidFill>
                  <a:srgbClr val="000000"/>
                </a:solidFill>
                <a:latin typeface="굴림" panose="020B0600000101010101" pitchFamily="50" charset="-127"/>
                <a:ea typeface="굴림" panose="020B0600000101010101" pitchFamily="50" charset="-127"/>
              </a:endParaRPr>
            </a:p>
          </p:txBody>
        </p:sp>
        <p:sp>
          <p:nvSpPr>
            <p:cNvPr id="28" name="TextBox 18"/>
            <p:cNvSpPr txBox="1">
              <a:spLocks noChangeArrowheads="1"/>
            </p:cNvSpPr>
            <p:nvPr/>
          </p:nvSpPr>
          <p:spPr bwMode="auto">
            <a:xfrm>
              <a:off x="1475685" y="4802362"/>
              <a:ext cx="1820361" cy="51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eaLnBrk="1" hangingPunct="1">
                <a:spcBef>
                  <a:spcPct val="0"/>
                </a:spcBef>
                <a:buFont typeface="Wingdings 2" panose="05020102010507070707" pitchFamily="18" charset="2"/>
                <a:buNone/>
              </a:pPr>
              <a:r>
                <a:rPr lang="ko-KR" altLang="en-US" sz="1600" dirty="0">
                  <a:solidFill>
                    <a:srgbClr val="000000"/>
                  </a:solidFill>
                  <a:latin typeface="굴림" panose="020B0600000101010101" pitchFamily="50" charset="-127"/>
                  <a:ea typeface="굴림" panose="020B0600000101010101" pitchFamily="50" charset="-127"/>
                </a:rPr>
                <a:t>양분 부족</a:t>
              </a:r>
            </a:p>
          </p:txBody>
        </p:sp>
        <p:cxnSp>
          <p:nvCxnSpPr>
            <p:cNvPr id="29" name="직선 연결선 28"/>
            <p:cNvCxnSpPr/>
            <p:nvPr/>
          </p:nvCxnSpPr>
          <p:spPr>
            <a:xfrm>
              <a:off x="3441605" y="2060748"/>
              <a:ext cx="0" cy="215325"/>
            </a:xfrm>
            <a:prstGeom prst="line">
              <a:avLst/>
            </a:prstGeom>
          </p:spPr>
          <p:style>
            <a:lnRef idx="3">
              <a:schemeClr val="dk1"/>
            </a:lnRef>
            <a:fillRef idx="0">
              <a:schemeClr val="dk1"/>
            </a:fillRef>
            <a:effectRef idx="2">
              <a:schemeClr val="dk1"/>
            </a:effectRef>
            <a:fontRef idx="minor">
              <a:schemeClr val="tx1"/>
            </a:fontRef>
          </p:style>
        </p:cxnSp>
        <p:sp>
          <p:nvSpPr>
            <p:cNvPr id="30" name="TextBox 21"/>
            <p:cNvSpPr txBox="1">
              <a:spLocks noChangeArrowheads="1"/>
            </p:cNvSpPr>
            <p:nvPr/>
          </p:nvSpPr>
          <p:spPr bwMode="auto">
            <a:xfrm>
              <a:off x="2457138" y="1540579"/>
              <a:ext cx="2166992" cy="51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r" eaLnBrk="1" hangingPunct="1">
                <a:spcBef>
                  <a:spcPct val="0"/>
                </a:spcBef>
                <a:buFont typeface="Wingdings 2" panose="05020102010507070707" pitchFamily="18" charset="2"/>
                <a:buNone/>
              </a:pPr>
              <a:r>
                <a:rPr lang="ko-KR" altLang="en-US" sz="1600" dirty="0">
                  <a:solidFill>
                    <a:srgbClr val="000000"/>
                  </a:solidFill>
                  <a:latin typeface="굴림" panose="020B0600000101010101" pitchFamily="50" charset="-127"/>
                  <a:ea typeface="굴림" panose="020B0600000101010101" pitchFamily="50" charset="-127"/>
                </a:rPr>
                <a:t>최적 </a:t>
              </a:r>
              <a:r>
                <a:rPr lang="ko-KR" altLang="en-US" sz="1600" dirty="0" err="1">
                  <a:solidFill>
                    <a:srgbClr val="000000"/>
                  </a:solidFill>
                  <a:latin typeface="굴림" panose="020B0600000101010101" pitchFamily="50" charset="-127"/>
                  <a:ea typeface="굴림" panose="020B0600000101010101" pitchFamily="50" charset="-127"/>
                </a:rPr>
                <a:t>비료량</a:t>
              </a:r>
              <a:endParaRPr lang="ko-KR" altLang="en-US" sz="1600" dirty="0">
                <a:solidFill>
                  <a:srgbClr val="000000"/>
                </a:solidFill>
                <a:latin typeface="굴림" panose="020B0600000101010101" pitchFamily="50" charset="-127"/>
                <a:ea typeface="굴림" panose="020B0600000101010101" pitchFamily="50" charset="-127"/>
              </a:endParaRPr>
            </a:p>
          </p:txBody>
        </p:sp>
        <p:sp>
          <p:nvSpPr>
            <p:cNvPr id="31" name="TextBox 22"/>
            <p:cNvSpPr txBox="1">
              <a:spLocks noChangeArrowheads="1"/>
            </p:cNvSpPr>
            <p:nvPr/>
          </p:nvSpPr>
          <p:spPr bwMode="auto">
            <a:xfrm>
              <a:off x="4015188" y="4708869"/>
              <a:ext cx="1820361" cy="51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eaLnBrk="1" hangingPunct="1">
                <a:spcBef>
                  <a:spcPct val="0"/>
                </a:spcBef>
                <a:buFont typeface="Wingdings 2" panose="05020102010507070707" pitchFamily="18" charset="2"/>
                <a:buNone/>
              </a:pPr>
              <a:r>
                <a:rPr lang="ko-KR" altLang="en-US" sz="1600" dirty="0">
                  <a:solidFill>
                    <a:srgbClr val="000000"/>
                  </a:solidFill>
                  <a:latin typeface="굴림" panose="020B0600000101010101" pitchFamily="50" charset="-127"/>
                  <a:ea typeface="굴림" panose="020B0600000101010101" pitchFamily="50" charset="-127"/>
                </a:rPr>
                <a:t>과잉 흡수</a:t>
              </a:r>
            </a:p>
          </p:txBody>
        </p:sp>
        <p:sp>
          <p:nvSpPr>
            <p:cNvPr id="32" name="TextBox 23"/>
            <p:cNvSpPr txBox="1">
              <a:spLocks noChangeArrowheads="1"/>
            </p:cNvSpPr>
            <p:nvPr/>
          </p:nvSpPr>
          <p:spPr bwMode="auto">
            <a:xfrm>
              <a:off x="6195915" y="4699577"/>
              <a:ext cx="1820361" cy="51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eaLnBrk="1" hangingPunct="1">
                <a:spcBef>
                  <a:spcPct val="0"/>
                </a:spcBef>
                <a:buFont typeface="Wingdings 2" panose="05020102010507070707" pitchFamily="18" charset="2"/>
                <a:buNone/>
              </a:pPr>
              <a:r>
                <a:rPr lang="ko-KR" altLang="en-US" sz="1600" dirty="0">
                  <a:solidFill>
                    <a:srgbClr val="000000"/>
                  </a:solidFill>
                  <a:latin typeface="굴림" panose="020B0600000101010101" pitchFamily="50" charset="-127"/>
                  <a:ea typeface="굴림" panose="020B0600000101010101" pitchFamily="50" charset="-127"/>
                </a:rPr>
                <a:t>독성 유발</a:t>
              </a:r>
            </a:p>
          </p:txBody>
        </p:sp>
        <p:sp>
          <p:nvSpPr>
            <p:cNvPr id="33" name="TextBox 24"/>
            <p:cNvSpPr txBox="1">
              <a:spLocks noChangeArrowheads="1"/>
            </p:cNvSpPr>
            <p:nvPr/>
          </p:nvSpPr>
          <p:spPr bwMode="auto">
            <a:xfrm>
              <a:off x="5148063" y="5275640"/>
              <a:ext cx="1820361" cy="51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hangingPunct="1">
                <a:spcBef>
                  <a:spcPct val="0"/>
                </a:spcBef>
                <a:buFont typeface="Wingdings 2" panose="05020102010507070707" pitchFamily="18" charset="2"/>
                <a:buNone/>
              </a:pPr>
              <a:r>
                <a:rPr lang="ko-KR" altLang="en-US" sz="1600" dirty="0">
                  <a:solidFill>
                    <a:srgbClr val="000000"/>
                  </a:solidFill>
                  <a:latin typeface="굴림" panose="020B0600000101010101" pitchFamily="50" charset="-127"/>
                  <a:ea typeface="굴림" panose="020B0600000101010101" pitchFamily="50" charset="-127"/>
                </a:rPr>
                <a:t>양분 농도</a:t>
              </a:r>
            </a:p>
          </p:txBody>
        </p:sp>
        <p:sp>
          <p:nvSpPr>
            <p:cNvPr id="34" name="TextBox 25"/>
            <p:cNvSpPr txBox="1">
              <a:spLocks noChangeArrowheads="1"/>
            </p:cNvSpPr>
            <p:nvPr/>
          </p:nvSpPr>
          <p:spPr bwMode="auto">
            <a:xfrm>
              <a:off x="30574" y="2132857"/>
              <a:ext cx="727862" cy="216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eaLnBrk="1" hangingPunct="1">
                <a:spcBef>
                  <a:spcPct val="0"/>
                </a:spcBef>
                <a:buFont typeface="Wingdings 2" panose="05020102010507070707" pitchFamily="18" charset="2"/>
                <a:buNone/>
              </a:pPr>
              <a:r>
                <a:rPr lang="ko-KR" altLang="en-US" sz="1600" dirty="0">
                  <a:solidFill>
                    <a:srgbClr val="000000"/>
                  </a:solidFill>
                  <a:latin typeface="굴림" panose="020B0600000101010101" pitchFamily="50" charset="-127"/>
                  <a:ea typeface="굴림" panose="020B0600000101010101" pitchFamily="50" charset="-127"/>
                </a:rPr>
                <a:t>식물 생산성</a:t>
              </a:r>
            </a:p>
          </p:txBody>
        </p:sp>
      </p:grpSp>
    </p:spTree>
    <p:extLst>
      <p:ext uri="{BB962C8B-B14F-4D97-AF65-F5344CB8AC3E}">
        <p14:creationId xmlns:p14="http://schemas.microsoft.com/office/powerpoint/2010/main" val="3040834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30329" y="1057894"/>
            <a:ext cx="7261345" cy="802807"/>
          </a:xfrm>
          <a:prstGeom prst="rect">
            <a:avLst/>
          </a:prstGeom>
          <a:solidFill>
            <a:srgbClr val="135063"/>
          </a:solidFill>
        </p:spPr>
        <p:txBody>
          <a:bodyPr vert="horz" wrap="square" lIns="0" tIns="11516" rIns="0" bIns="0" rtlCol="0">
            <a:spAutoFit/>
          </a:bodyPr>
          <a:lstStyle/>
          <a:p>
            <a:pPr marL="1441848">
              <a:spcBef>
                <a:spcPts val="91"/>
              </a:spcBef>
            </a:pPr>
            <a:r>
              <a:rPr sz="2176" b="1" dirty="0">
                <a:latin typeface="맑은 고딕"/>
                <a:cs typeface="맑은 고딕"/>
              </a:rPr>
              <a:t>작물에</a:t>
            </a:r>
            <a:r>
              <a:rPr sz="2176" b="1" spc="-27" dirty="0">
                <a:latin typeface="맑은 고딕"/>
                <a:cs typeface="맑은 고딕"/>
              </a:rPr>
              <a:t> </a:t>
            </a:r>
            <a:r>
              <a:rPr sz="2176" b="1" dirty="0">
                <a:latin typeface="맑은 고딕"/>
                <a:cs typeface="맑은 고딕"/>
              </a:rPr>
              <a:t>따라</a:t>
            </a:r>
            <a:r>
              <a:rPr sz="2176" b="1" spc="-23" dirty="0">
                <a:latin typeface="맑은 고딕"/>
                <a:cs typeface="맑은 고딕"/>
              </a:rPr>
              <a:t> </a:t>
            </a:r>
            <a:r>
              <a:rPr sz="2176" b="1" dirty="0">
                <a:latin typeface="맑은 고딕"/>
                <a:cs typeface="맑은 고딕"/>
              </a:rPr>
              <a:t>양분요구량이</a:t>
            </a:r>
            <a:r>
              <a:rPr sz="2176" b="1" spc="-36" dirty="0">
                <a:latin typeface="맑은 고딕"/>
                <a:cs typeface="맑은 고딕"/>
              </a:rPr>
              <a:t> </a:t>
            </a:r>
            <a:r>
              <a:rPr sz="2176" b="1" dirty="0">
                <a:latin typeface="맑은 고딕"/>
                <a:cs typeface="맑은 고딕"/>
              </a:rPr>
              <a:t>다르다.</a:t>
            </a:r>
            <a:endParaRPr sz="2176" dirty="0">
              <a:latin typeface="맑은 고딕"/>
              <a:cs typeface="맑은 고딕"/>
            </a:endParaRPr>
          </a:p>
          <a:p>
            <a:pPr marL="344339" indent="-333399">
              <a:spcBef>
                <a:spcPts val="1551"/>
              </a:spcBef>
              <a:buFont typeface="Wingdings"/>
              <a:buChar char=""/>
              <a:tabLst>
                <a:tab pos="344339" algn="l"/>
                <a:tab pos="344915" algn="l"/>
              </a:tabLst>
            </a:pPr>
            <a:r>
              <a:rPr sz="1632" b="1" dirty="0">
                <a:latin typeface="맑은 고딕"/>
                <a:cs typeface="맑은 고딕"/>
              </a:rPr>
              <a:t>작물별</a:t>
            </a:r>
            <a:r>
              <a:rPr sz="1632" b="1" spc="-32" dirty="0">
                <a:latin typeface="맑은 고딕"/>
                <a:cs typeface="맑은 고딕"/>
              </a:rPr>
              <a:t> </a:t>
            </a:r>
            <a:r>
              <a:rPr sz="1632" b="1" dirty="0">
                <a:latin typeface="맑은 고딕"/>
                <a:cs typeface="맑은 고딕"/>
              </a:rPr>
              <a:t>질소</a:t>
            </a:r>
            <a:r>
              <a:rPr sz="1632" b="1" spc="-32" dirty="0">
                <a:latin typeface="맑은 고딕"/>
                <a:cs typeface="맑은 고딕"/>
              </a:rPr>
              <a:t> </a:t>
            </a:r>
            <a:r>
              <a:rPr sz="1632" b="1" dirty="0">
                <a:latin typeface="맑은 고딕"/>
                <a:cs typeface="맑은 고딕"/>
              </a:rPr>
              <a:t>사용량</a:t>
            </a:r>
            <a:endParaRPr sz="1632" dirty="0">
              <a:latin typeface="맑은 고딕"/>
              <a:cs typeface="맑은 고딕"/>
            </a:endParaRPr>
          </a:p>
        </p:txBody>
      </p:sp>
      <p:pic>
        <p:nvPicPr>
          <p:cNvPr id="4" name="object 4"/>
          <p:cNvPicPr/>
          <p:nvPr/>
        </p:nvPicPr>
        <p:blipFill>
          <a:blip r:embed="rId2" cstate="print"/>
          <a:stretch>
            <a:fillRect/>
          </a:stretch>
        </p:blipFill>
        <p:spPr>
          <a:xfrm>
            <a:off x="5541096" y="1961008"/>
            <a:ext cx="1213917" cy="1173865"/>
          </a:xfrm>
          <a:prstGeom prst="rect">
            <a:avLst/>
          </a:prstGeom>
        </p:spPr>
      </p:pic>
      <p:sp>
        <p:nvSpPr>
          <p:cNvPr id="5" name="object 5"/>
          <p:cNvSpPr txBox="1"/>
          <p:nvPr/>
        </p:nvSpPr>
        <p:spPr>
          <a:xfrm>
            <a:off x="5430123" y="3272608"/>
            <a:ext cx="1456245" cy="262787"/>
          </a:xfrm>
          <a:prstGeom prst="rect">
            <a:avLst/>
          </a:prstGeom>
          <a:solidFill>
            <a:srgbClr val="135063"/>
          </a:solidFill>
        </p:spPr>
        <p:txBody>
          <a:bodyPr vert="horz" wrap="square" lIns="0" tIns="11516" rIns="0" bIns="0" rtlCol="0">
            <a:spAutoFit/>
          </a:bodyPr>
          <a:lstStyle/>
          <a:p>
            <a:pPr marL="11516">
              <a:spcBef>
                <a:spcPts val="91"/>
              </a:spcBef>
            </a:pPr>
            <a:r>
              <a:rPr sz="1632" dirty="0">
                <a:latin typeface="맑은 고딕"/>
                <a:cs typeface="맑은 고딕"/>
              </a:rPr>
              <a:t>고추</a:t>
            </a:r>
            <a:r>
              <a:rPr sz="1632" spc="-36" dirty="0">
                <a:latin typeface="맑은 고딕"/>
                <a:cs typeface="맑은 고딕"/>
              </a:rPr>
              <a:t> </a:t>
            </a:r>
            <a:r>
              <a:rPr sz="1632" dirty="0">
                <a:latin typeface="맑은 고딕"/>
                <a:cs typeface="맑은 고딕"/>
              </a:rPr>
              <a:t>19</a:t>
            </a:r>
            <a:r>
              <a:rPr sz="1632" spc="-41" dirty="0">
                <a:latin typeface="맑은 고딕"/>
                <a:cs typeface="맑은 고딕"/>
              </a:rPr>
              <a:t> </a:t>
            </a:r>
            <a:r>
              <a:rPr sz="1632" spc="-9" dirty="0">
                <a:latin typeface="맑은 고딕"/>
                <a:cs typeface="맑은 고딕"/>
              </a:rPr>
              <a:t>kg/10a</a:t>
            </a:r>
            <a:endParaRPr sz="1632" dirty="0">
              <a:latin typeface="맑은 고딕"/>
              <a:cs typeface="맑은 고딕"/>
            </a:endParaRPr>
          </a:p>
        </p:txBody>
      </p:sp>
      <p:pic>
        <p:nvPicPr>
          <p:cNvPr id="6" name="object 6"/>
          <p:cNvPicPr/>
          <p:nvPr/>
        </p:nvPicPr>
        <p:blipFill>
          <a:blip r:embed="rId3" cstate="print"/>
          <a:stretch>
            <a:fillRect/>
          </a:stretch>
        </p:blipFill>
        <p:spPr>
          <a:xfrm>
            <a:off x="3207233" y="1961008"/>
            <a:ext cx="1174117" cy="1174655"/>
          </a:xfrm>
          <a:prstGeom prst="rect">
            <a:avLst/>
          </a:prstGeom>
          <a:solidFill>
            <a:srgbClr val="135063"/>
          </a:solidFill>
        </p:spPr>
      </p:pic>
      <p:sp>
        <p:nvSpPr>
          <p:cNvPr id="7" name="object 7"/>
          <p:cNvSpPr txBox="1"/>
          <p:nvPr/>
        </p:nvSpPr>
        <p:spPr>
          <a:xfrm>
            <a:off x="3198251" y="3289422"/>
            <a:ext cx="1456245" cy="262787"/>
          </a:xfrm>
          <a:prstGeom prst="rect">
            <a:avLst/>
          </a:prstGeom>
          <a:solidFill>
            <a:srgbClr val="135063"/>
          </a:solidFill>
        </p:spPr>
        <p:txBody>
          <a:bodyPr vert="horz" wrap="square" lIns="0" tIns="11516" rIns="0" bIns="0" rtlCol="0">
            <a:spAutoFit/>
          </a:bodyPr>
          <a:lstStyle/>
          <a:p>
            <a:pPr marL="11516">
              <a:spcBef>
                <a:spcPts val="91"/>
              </a:spcBef>
            </a:pPr>
            <a:r>
              <a:rPr sz="1632" dirty="0">
                <a:latin typeface="맑은 고딕"/>
                <a:cs typeface="맑은 고딕"/>
              </a:rPr>
              <a:t>배추</a:t>
            </a:r>
            <a:r>
              <a:rPr sz="1632" spc="-36" dirty="0">
                <a:latin typeface="맑은 고딕"/>
                <a:cs typeface="맑은 고딕"/>
              </a:rPr>
              <a:t> </a:t>
            </a:r>
            <a:r>
              <a:rPr sz="1632" dirty="0">
                <a:latin typeface="맑은 고딕"/>
                <a:cs typeface="맑은 고딕"/>
              </a:rPr>
              <a:t>32</a:t>
            </a:r>
            <a:r>
              <a:rPr sz="1632" spc="-41" dirty="0">
                <a:latin typeface="맑은 고딕"/>
                <a:cs typeface="맑은 고딕"/>
              </a:rPr>
              <a:t> </a:t>
            </a:r>
            <a:r>
              <a:rPr sz="1632" spc="-9" dirty="0">
                <a:latin typeface="맑은 고딕"/>
                <a:cs typeface="맑은 고딕"/>
              </a:rPr>
              <a:t>kg/10a</a:t>
            </a:r>
            <a:endParaRPr sz="1632" dirty="0">
              <a:latin typeface="맑은 고딕"/>
              <a:cs typeface="맑은 고딕"/>
            </a:endParaRPr>
          </a:p>
        </p:txBody>
      </p:sp>
      <p:pic>
        <p:nvPicPr>
          <p:cNvPr id="8" name="object 8"/>
          <p:cNvPicPr/>
          <p:nvPr/>
        </p:nvPicPr>
        <p:blipFill>
          <a:blip r:embed="rId4" cstate="print"/>
          <a:stretch>
            <a:fillRect/>
          </a:stretch>
        </p:blipFill>
        <p:spPr>
          <a:xfrm>
            <a:off x="7983222" y="1956862"/>
            <a:ext cx="1179795" cy="1173844"/>
          </a:xfrm>
          <a:prstGeom prst="rect">
            <a:avLst/>
          </a:prstGeom>
        </p:spPr>
      </p:pic>
      <p:sp>
        <p:nvSpPr>
          <p:cNvPr id="9" name="object 9"/>
          <p:cNvSpPr txBox="1"/>
          <p:nvPr/>
        </p:nvSpPr>
        <p:spPr>
          <a:xfrm>
            <a:off x="8086260" y="3266274"/>
            <a:ext cx="1135514" cy="262787"/>
          </a:xfrm>
          <a:prstGeom prst="rect">
            <a:avLst/>
          </a:prstGeom>
          <a:solidFill>
            <a:srgbClr val="135063"/>
          </a:solidFill>
        </p:spPr>
        <p:txBody>
          <a:bodyPr vert="horz" wrap="square" lIns="0" tIns="11516" rIns="0" bIns="0" rtlCol="0">
            <a:spAutoFit/>
          </a:bodyPr>
          <a:lstStyle/>
          <a:p>
            <a:pPr marL="11516">
              <a:spcBef>
                <a:spcPts val="91"/>
              </a:spcBef>
            </a:pPr>
            <a:r>
              <a:rPr sz="1632" dirty="0">
                <a:latin typeface="맑은 고딕"/>
                <a:cs typeface="맑은 고딕"/>
              </a:rPr>
              <a:t>벼</a:t>
            </a:r>
            <a:r>
              <a:rPr sz="1632" spc="-36" dirty="0">
                <a:latin typeface="맑은 고딕"/>
                <a:cs typeface="맑은 고딕"/>
              </a:rPr>
              <a:t> </a:t>
            </a:r>
            <a:r>
              <a:rPr sz="1632" dirty="0">
                <a:latin typeface="맑은 고딕"/>
                <a:cs typeface="맑은 고딕"/>
              </a:rPr>
              <a:t>9</a:t>
            </a:r>
            <a:r>
              <a:rPr sz="1632" spc="-32" dirty="0">
                <a:latin typeface="맑은 고딕"/>
                <a:cs typeface="맑은 고딕"/>
              </a:rPr>
              <a:t> </a:t>
            </a:r>
            <a:r>
              <a:rPr sz="1632" spc="-9" dirty="0">
                <a:latin typeface="맑은 고딕"/>
                <a:cs typeface="맑은 고딕"/>
              </a:rPr>
              <a:t>kg/10a</a:t>
            </a:r>
            <a:endParaRPr sz="1632" dirty="0">
              <a:latin typeface="맑은 고딕"/>
              <a:cs typeface="맑은 고딕"/>
            </a:endParaRPr>
          </a:p>
        </p:txBody>
      </p:sp>
      <p:sp>
        <p:nvSpPr>
          <p:cNvPr id="10" name="object 10"/>
          <p:cNvSpPr txBox="1"/>
          <p:nvPr/>
        </p:nvSpPr>
        <p:spPr>
          <a:xfrm>
            <a:off x="2437017" y="3812381"/>
            <a:ext cx="3065082" cy="262787"/>
          </a:xfrm>
          <a:prstGeom prst="rect">
            <a:avLst/>
          </a:prstGeom>
          <a:solidFill>
            <a:srgbClr val="135063"/>
          </a:solidFill>
        </p:spPr>
        <p:txBody>
          <a:bodyPr vert="horz" wrap="square" lIns="0" tIns="11516" rIns="0" bIns="0" rtlCol="0">
            <a:spAutoFit/>
          </a:bodyPr>
          <a:lstStyle/>
          <a:p>
            <a:pPr marL="271210" indent="-260270">
              <a:spcBef>
                <a:spcPts val="91"/>
              </a:spcBef>
              <a:buFont typeface="Wingdings"/>
              <a:buChar char=""/>
              <a:tabLst>
                <a:tab pos="271210" algn="l"/>
                <a:tab pos="271786" algn="l"/>
              </a:tabLst>
            </a:pPr>
            <a:r>
              <a:rPr sz="1632" b="1" dirty="0">
                <a:latin typeface="맑은 고딕"/>
                <a:cs typeface="맑은 고딕"/>
              </a:rPr>
              <a:t>작물</a:t>
            </a:r>
            <a:r>
              <a:rPr sz="1632" b="1" spc="-23" dirty="0">
                <a:latin typeface="맑은 고딕"/>
                <a:cs typeface="맑은 고딕"/>
              </a:rPr>
              <a:t> </a:t>
            </a:r>
            <a:r>
              <a:rPr sz="1632" b="1" dirty="0">
                <a:latin typeface="맑은 고딕"/>
                <a:cs typeface="맑은 고딕"/>
              </a:rPr>
              <a:t>유형별</a:t>
            </a:r>
            <a:r>
              <a:rPr sz="1632" b="1" spc="-18" dirty="0">
                <a:latin typeface="맑은 고딕"/>
                <a:cs typeface="맑은 고딕"/>
              </a:rPr>
              <a:t> </a:t>
            </a:r>
            <a:r>
              <a:rPr sz="1632" b="1" dirty="0">
                <a:latin typeface="맑은 고딕"/>
                <a:cs typeface="맑은 고딕"/>
              </a:rPr>
              <a:t>비료</a:t>
            </a:r>
            <a:r>
              <a:rPr sz="1632" b="1" spc="-23" dirty="0">
                <a:latin typeface="맑은 고딕"/>
                <a:cs typeface="맑은 고딕"/>
              </a:rPr>
              <a:t> </a:t>
            </a:r>
            <a:r>
              <a:rPr sz="1632" b="1" dirty="0">
                <a:latin typeface="맑은 고딕"/>
                <a:cs typeface="맑은 고딕"/>
              </a:rPr>
              <a:t>표준</a:t>
            </a:r>
            <a:r>
              <a:rPr sz="1632" b="1" spc="-9" dirty="0">
                <a:latin typeface="맑은 고딕"/>
                <a:cs typeface="맑은 고딕"/>
              </a:rPr>
              <a:t> </a:t>
            </a:r>
            <a:r>
              <a:rPr sz="1632" b="1" dirty="0">
                <a:latin typeface="맑은 고딕"/>
                <a:cs typeface="맑은 고딕"/>
              </a:rPr>
              <a:t>사용량</a:t>
            </a:r>
            <a:endParaRPr sz="1632" dirty="0">
              <a:latin typeface="맑은 고딕"/>
              <a:cs typeface="맑은 고딕"/>
            </a:endParaRPr>
          </a:p>
        </p:txBody>
      </p:sp>
      <p:sp>
        <p:nvSpPr>
          <p:cNvPr id="11" name="object 11"/>
          <p:cNvSpPr txBox="1"/>
          <p:nvPr/>
        </p:nvSpPr>
        <p:spPr>
          <a:xfrm>
            <a:off x="4812040" y="2410262"/>
            <a:ext cx="281575" cy="458807"/>
          </a:xfrm>
          <a:prstGeom prst="rect">
            <a:avLst/>
          </a:prstGeom>
        </p:spPr>
        <p:txBody>
          <a:bodyPr vert="horz" wrap="square" lIns="0" tIns="12092" rIns="0" bIns="0" rtlCol="0">
            <a:spAutoFit/>
          </a:bodyPr>
          <a:lstStyle/>
          <a:p>
            <a:pPr marL="11516">
              <a:spcBef>
                <a:spcPts val="95"/>
              </a:spcBef>
            </a:pPr>
            <a:r>
              <a:rPr sz="2902" dirty="0">
                <a:latin typeface="맑은 고딕"/>
                <a:cs typeface="맑은 고딕"/>
              </a:rPr>
              <a:t>&gt;</a:t>
            </a:r>
            <a:endParaRPr sz="2902">
              <a:latin typeface="맑은 고딕"/>
              <a:cs typeface="맑은 고딕"/>
            </a:endParaRPr>
          </a:p>
        </p:txBody>
      </p:sp>
      <p:sp>
        <p:nvSpPr>
          <p:cNvPr id="12" name="object 12"/>
          <p:cNvSpPr txBox="1"/>
          <p:nvPr/>
        </p:nvSpPr>
        <p:spPr>
          <a:xfrm>
            <a:off x="7247407" y="2362929"/>
            <a:ext cx="281575" cy="458807"/>
          </a:xfrm>
          <a:prstGeom prst="rect">
            <a:avLst/>
          </a:prstGeom>
        </p:spPr>
        <p:txBody>
          <a:bodyPr vert="horz" wrap="square" lIns="0" tIns="12092" rIns="0" bIns="0" rtlCol="0">
            <a:spAutoFit/>
          </a:bodyPr>
          <a:lstStyle/>
          <a:p>
            <a:pPr marL="11516">
              <a:spcBef>
                <a:spcPts val="95"/>
              </a:spcBef>
            </a:pPr>
            <a:r>
              <a:rPr sz="2902" dirty="0">
                <a:latin typeface="맑은 고딕"/>
                <a:cs typeface="맑은 고딕"/>
              </a:rPr>
              <a:t>&gt;</a:t>
            </a:r>
            <a:endParaRPr sz="2902">
              <a:latin typeface="맑은 고딕"/>
              <a:cs typeface="맑은 고딕"/>
            </a:endParaRPr>
          </a:p>
        </p:txBody>
      </p:sp>
      <p:grpSp>
        <p:nvGrpSpPr>
          <p:cNvPr id="13" name="object 13"/>
          <p:cNvGrpSpPr/>
          <p:nvPr/>
        </p:nvGrpSpPr>
        <p:grpSpPr>
          <a:xfrm>
            <a:off x="4546357" y="4340751"/>
            <a:ext cx="3724394" cy="1642235"/>
            <a:chOff x="3637788" y="4786884"/>
            <a:chExt cx="4107179" cy="1811020"/>
          </a:xfrm>
        </p:grpSpPr>
        <p:sp>
          <p:nvSpPr>
            <p:cNvPr id="14" name="object 14"/>
            <p:cNvSpPr/>
            <p:nvPr/>
          </p:nvSpPr>
          <p:spPr>
            <a:xfrm>
              <a:off x="3637788" y="6205728"/>
              <a:ext cx="565785" cy="0"/>
            </a:xfrm>
            <a:custGeom>
              <a:avLst/>
              <a:gdLst/>
              <a:ahLst/>
              <a:cxnLst/>
              <a:rect l="l" t="t" r="r" b="b"/>
              <a:pathLst>
                <a:path w="565785">
                  <a:moveTo>
                    <a:pt x="0" y="0"/>
                  </a:moveTo>
                  <a:lnTo>
                    <a:pt x="262127" y="0"/>
                  </a:lnTo>
                </a:path>
                <a:path w="565785">
                  <a:moveTo>
                    <a:pt x="499872" y="0"/>
                  </a:moveTo>
                  <a:lnTo>
                    <a:pt x="565403" y="0"/>
                  </a:lnTo>
                </a:path>
              </a:pathLst>
            </a:custGeom>
            <a:ln w="9143">
              <a:solidFill>
                <a:srgbClr val="D9D9D9"/>
              </a:solidFill>
            </a:ln>
          </p:spPr>
          <p:txBody>
            <a:bodyPr wrap="square" lIns="0" tIns="0" rIns="0" bIns="0" rtlCol="0"/>
            <a:lstStyle/>
            <a:p>
              <a:endParaRPr sz="1632"/>
            </a:p>
          </p:txBody>
        </p:sp>
        <p:sp>
          <p:nvSpPr>
            <p:cNvPr id="15" name="object 15"/>
            <p:cNvSpPr/>
            <p:nvPr/>
          </p:nvSpPr>
          <p:spPr>
            <a:xfrm>
              <a:off x="3899916" y="5902452"/>
              <a:ext cx="238125" cy="690880"/>
            </a:xfrm>
            <a:custGeom>
              <a:avLst/>
              <a:gdLst/>
              <a:ahLst/>
              <a:cxnLst/>
              <a:rect l="l" t="t" r="r" b="b"/>
              <a:pathLst>
                <a:path w="238125" h="690879">
                  <a:moveTo>
                    <a:pt x="237744" y="0"/>
                  </a:moveTo>
                  <a:lnTo>
                    <a:pt x="0" y="0"/>
                  </a:lnTo>
                  <a:lnTo>
                    <a:pt x="0" y="690372"/>
                  </a:lnTo>
                  <a:lnTo>
                    <a:pt x="237744" y="690372"/>
                  </a:lnTo>
                  <a:lnTo>
                    <a:pt x="237744" y="0"/>
                  </a:lnTo>
                  <a:close/>
                </a:path>
              </a:pathLst>
            </a:custGeom>
            <a:solidFill>
              <a:srgbClr val="5B9BD4"/>
            </a:solidFill>
          </p:spPr>
          <p:txBody>
            <a:bodyPr wrap="square" lIns="0" tIns="0" rIns="0" bIns="0" rtlCol="0"/>
            <a:lstStyle/>
            <a:p>
              <a:endParaRPr sz="1632"/>
            </a:p>
          </p:txBody>
        </p:sp>
        <p:sp>
          <p:nvSpPr>
            <p:cNvPr id="16" name="object 16"/>
            <p:cNvSpPr/>
            <p:nvPr/>
          </p:nvSpPr>
          <p:spPr>
            <a:xfrm>
              <a:off x="4440936" y="6205728"/>
              <a:ext cx="66040" cy="0"/>
            </a:xfrm>
            <a:custGeom>
              <a:avLst/>
              <a:gdLst/>
              <a:ahLst/>
              <a:cxnLst/>
              <a:rect l="l" t="t" r="r" b="b"/>
              <a:pathLst>
                <a:path w="66039">
                  <a:moveTo>
                    <a:pt x="0" y="0"/>
                  </a:moveTo>
                  <a:lnTo>
                    <a:pt x="65531" y="0"/>
                  </a:lnTo>
                </a:path>
              </a:pathLst>
            </a:custGeom>
            <a:ln w="9143">
              <a:solidFill>
                <a:srgbClr val="D9D9D9"/>
              </a:solidFill>
            </a:ln>
          </p:spPr>
          <p:txBody>
            <a:bodyPr wrap="square" lIns="0" tIns="0" rIns="0" bIns="0" rtlCol="0"/>
            <a:lstStyle/>
            <a:p>
              <a:endParaRPr sz="1632"/>
            </a:p>
          </p:txBody>
        </p:sp>
        <p:sp>
          <p:nvSpPr>
            <p:cNvPr id="17" name="object 17"/>
            <p:cNvSpPr/>
            <p:nvPr/>
          </p:nvSpPr>
          <p:spPr>
            <a:xfrm>
              <a:off x="3637788" y="5042916"/>
              <a:ext cx="4107179" cy="774700"/>
            </a:xfrm>
            <a:custGeom>
              <a:avLst/>
              <a:gdLst/>
              <a:ahLst/>
              <a:cxnLst/>
              <a:rect l="l" t="t" r="r" b="b"/>
              <a:pathLst>
                <a:path w="4107179" h="774700">
                  <a:moveTo>
                    <a:pt x="0" y="774192"/>
                  </a:moveTo>
                  <a:lnTo>
                    <a:pt x="565403" y="774192"/>
                  </a:lnTo>
                </a:path>
                <a:path w="4107179" h="774700">
                  <a:moveTo>
                    <a:pt x="803148" y="774192"/>
                  </a:moveTo>
                  <a:lnTo>
                    <a:pt x="868679" y="774192"/>
                  </a:lnTo>
                </a:path>
                <a:path w="4107179" h="774700">
                  <a:moveTo>
                    <a:pt x="0" y="387096"/>
                  </a:moveTo>
                  <a:lnTo>
                    <a:pt x="565403" y="387096"/>
                  </a:lnTo>
                </a:path>
                <a:path w="4107179" h="774700">
                  <a:moveTo>
                    <a:pt x="803148" y="387096"/>
                  </a:moveTo>
                  <a:lnTo>
                    <a:pt x="868679" y="387096"/>
                  </a:lnTo>
                </a:path>
                <a:path w="4107179" h="774700">
                  <a:moveTo>
                    <a:pt x="0" y="0"/>
                  </a:moveTo>
                  <a:lnTo>
                    <a:pt x="565403" y="0"/>
                  </a:lnTo>
                </a:path>
                <a:path w="4107179" h="774700">
                  <a:moveTo>
                    <a:pt x="803148" y="0"/>
                  </a:moveTo>
                  <a:lnTo>
                    <a:pt x="4107180" y="0"/>
                  </a:lnTo>
                </a:path>
              </a:pathLst>
            </a:custGeom>
            <a:ln w="9144">
              <a:solidFill>
                <a:srgbClr val="D9D9D9"/>
              </a:solidFill>
            </a:ln>
          </p:spPr>
          <p:txBody>
            <a:bodyPr wrap="square" lIns="0" tIns="0" rIns="0" bIns="0" rtlCol="0"/>
            <a:lstStyle/>
            <a:p>
              <a:endParaRPr sz="1632"/>
            </a:p>
          </p:txBody>
        </p:sp>
        <p:sp>
          <p:nvSpPr>
            <p:cNvPr id="18" name="object 18"/>
            <p:cNvSpPr/>
            <p:nvPr/>
          </p:nvSpPr>
          <p:spPr>
            <a:xfrm>
              <a:off x="4203192" y="4786884"/>
              <a:ext cx="238125" cy="1805939"/>
            </a:xfrm>
            <a:custGeom>
              <a:avLst/>
              <a:gdLst/>
              <a:ahLst/>
              <a:cxnLst/>
              <a:rect l="l" t="t" r="r" b="b"/>
              <a:pathLst>
                <a:path w="238125" h="1805940">
                  <a:moveTo>
                    <a:pt x="237744" y="0"/>
                  </a:moveTo>
                  <a:lnTo>
                    <a:pt x="0" y="0"/>
                  </a:lnTo>
                  <a:lnTo>
                    <a:pt x="0" y="1805939"/>
                  </a:lnTo>
                  <a:lnTo>
                    <a:pt x="237744" y="1805939"/>
                  </a:lnTo>
                  <a:lnTo>
                    <a:pt x="237744" y="0"/>
                  </a:lnTo>
                  <a:close/>
                </a:path>
              </a:pathLst>
            </a:custGeom>
            <a:solidFill>
              <a:srgbClr val="EC7C30"/>
            </a:solidFill>
          </p:spPr>
          <p:txBody>
            <a:bodyPr wrap="square" lIns="0" tIns="0" rIns="0" bIns="0" rtlCol="0"/>
            <a:lstStyle/>
            <a:p>
              <a:endParaRPr sz="1632"/>
            </a:p>
          </p:txBody>
        </p:sp>
        <p:sp>
          <p:nvSpPr>
            <p:cNvPr id="19" name="object 19"/>
            <p:cNvSpPr/>
            <p:nvPr/>
          </p:nvSpPr>
          <p:spPr>
            <a:xfrm>
              <a:off x="4745736" y="6205728"/>
              <a:ext cx="1129665" cy="0"/>
            </a:xfrm>
            <a:custGeom>
              <a:avLst/>
              <a:gdLst/>
              <a:ahLst/>
              <a:cxnLst/>
              <a:rect l="l" t="t" r="r" b="b"/>
              <a:pathLst>
                <a:path w="1129664">
                  <a:moveTo>
                    <a:pt x="0" y="0"/>
                  </a:moveTo>
                  <a:lnTo>
                    <a:pt x="826008" y="0"/>
                  </a:lnTo>
                </a:path>
                <a:path w="1129664">
                  <a:moveTo>
                    <a:pt x="1065276" y="0"/>
                  </a:moveTo>
                  <a:lnTo>
                    <a:pt x="1129284" y="0"/>
                  </a:lnTo>
                </a:path>
              </a:pathLst>
            </a:custGeom>
            <a:ln w="9143">
              <a:solidFill>
                <a:srgbClr val="D9D9D9"/>
              </a:solidFill>
            </a:ln>
          </p:spPr>
          <p:txBody>
            <a:bodyPr wrap="square" lIns="0" tIns="0" rIns="0" bIns="0" rtlCol="0"/>
            <a:lstStyle/>
            <a:p>
              <a:endParaRPr sz="1632"/>
            </a:p>
          </p:txBody>
        </p:sp>
        <p:sp>
          <p:nvSpPr>
            <p:cNvPr id="20" name="object 20"/>
            <p:cNvSpPr/>
            <p:nvPr/>
          </p:nvSpPr>
          <p:spPr>
            <a:xfrm>
              <a:off x="5571744" y="5964936"/>
              <a:ext cx="239395" cy="628015"/>
            </a:xfrm>
            <a:custGeom>
              <a:avLst/>
              <a:gdLst/>
              <a:ahLst/>
              <a:cxnLst/>
              <a:rect l="l" t="t" r="r" b="b"/>
              <a:pathLst>
                <a:path w="239395" h="628015">
                  <a:moveTo>
                    <a:pt x="239267" y="0"/>
                  </a:moveTo>
                  <a:lnTo>
                    <a:pt x="0" y="0"/>
                  </a:lnTo>
                  <a:lnTo>
                    <a:pt x="0" y="627887"/>
                  </a:lnTo>
                  <a:lnTo>
                    <a:pt x="239267" y="627887"/>
                  </a:lnTo>
                  <a:lnTo>
                    <a:pt x="239267" y="0"/>
                  </a:lnTo>
                  <a:close/>
                </a:path>
              </a:pathLst>
            </a:custGeom>
            <a:solidFill>
              <a:srgbClr val="EC7C30"/>
            </a:solidFill>
          </p:spPr>
          <p:txBody>
            <a:bodyPr wrap="square" lIns="0" tIns="0" rIns="0" bIns="0" rtlCol="0"/>
            <a:lstStyle/>
            <a:p>
              <a:endParaRPr sz="1632"/>
            </a:p>
          </p:txBody>
        </p:sp>
        <p:sp>
          <p:nvSpPr>
            <p:cNvPr id="21" name="object 21"/>
            <p:cNvSpPr/>
            <p:nvPr/>
          </p:nvSpPr>
          <p:spPr>
            <a:xfrm>
              <a:off x="6114288" y="6205728"/>
              <a:ext cx="826135" cy="0"/>
            </a:xfrm>
            <a:custGeom>
              <a:avLst/>
              <a:gdLst/>
              <a:ahLst/>
              <a:cxnLst/>
              <a:rect l="l" t="t" r="r" b="b"/>
              <a:pathLst>
                <a:path w="826134">
                  <a:moveTo>
                    <a:pt x="0" y="0"/>
                  </a:moveTo>
                  <a:lnTo>
                    <a:pt x="826008" y="0"/>
                  </a:lnTo>
                </a:path>
              </a:pathLst>
            </a:custGeom>
            <a:ln w="9143">
              <a:solidFill>
                <a:srgbClr val="D9D9D9"/>
              </a:solidFill>
            </a:ln>
          </p:spPr>
          <p:txBody>
            <a:bodyPr wrap="square" lIns="0" tIns="0" rIns="0" bIns="0" rtlCol="0"/>
            <a:lstStyle/>
            <a:p>
              <a:endParaRPr sz="1632"/>
            </a:p>
          </p:txBody>
        </p:sp>
        <p:sp>
          <p:nvSpPr>
            <p:cNvPr id="22" name="object 22"/>
            <p:cNvSpPr/>
            <p:nvPr/>
          </p:nvSpPr>
          <p:spPr>
            <a:xfrm>
              <a:off x="6637020" y="6251448"/>
              <a:ext cx="239395" cy="341630"/>
            </a:xfrm>
            <a:custGeom>
              <a:avLst/>
              <a:gdLst/>
              <a:ahLst/>
              <a:cxnLst/>
              <a:rect l="l" t="t" r="r" b="b"/>
              <a:pathLst>
                <a:path w="239395" h="341629">
                  <a:moveTo>
                    <a:pt x="239268" y="0"/>
                  </a:moveTo>
                  <a:lnTo>
                    <a:pt x="0" y="0"/>
                  </a:lnTo>
                  <a:lnTo>
                    <a:pt x="0" y="341375"/>
                  </a:lnTo>
                  <a:lnTo>
                    <a:pt x="239268" y="341375"/>
                  </a:lnTo>
                  <a:lnTo>
                    <a:pt x="239268" y="0"/>
                  </a:lnTo>
                  <a:close/>
                </a:path>
              </a:pathLst>
            </a:custGeom>
            <a:solidFill>
              <a:srgbClr val="5B9BD4"/>
            </a:solidFill>
          </p:spPr>
          <p:txBody>
            <a:bodyPr wrap="square" lIns="0" tIns="0" rIns="0" bIns="0" rtlCol="0"/>
            <a:lstStyle/>
            <a:p>
              <a:endParaRPr sz="1632"/>
            </a:p>
          </p:txBody>
        </p:sp>
        <p:sp>
          <p:nvSpPr>
            <p:cNvPr id="23" name="object 23"/>
            <p:cNvSpPr/>
            <p:nvPr/>
          </p:nvSpPr>
          <p:spPr>
            <a:xfrm>
              <a:off x="7179564" y="6205728"/>
              <a:ext cx="64135" cy="0"/>
            </a:xfrm>
            <a:custGeom>
              <a:avLst/>
              <a:gdLst/>
              <a:ahLst/>
              <a:cxnLst/>
              <a:rect l="l" t="t" r="r" b="b"/>
              <a:pathLst>
                <a:path w="64134">
                  <a:moveTo>
                    <a:pt x="0" y="0"/>
                  </a:moveTo>
                  <a:lnTo>
                    <a:pt x="64007" y="0"/>
                  </a:lnTo>
                </a:path>
              </a:pathLst>
            </a:custGeom>
            <a:ln w="9143">
              <a:solidFill>
                <a:srgbClr val="D9D9D9"/>
              </a:solidFill>
            </a:ln>
          </p:spPr>
          <p:txBody>
            <a:bodyPr wrap="square" lIns="0" tIns="0" rIns="0" bIns="0" rtlCol="0"/>
            <a:lstStyle/>
            <a:p>
              <a:endParaRPr sz="1632"/>
            </a:p>
          </p:txBody>
        </p:sp>
        <p:sp>
          <p:nvSpPr>
            <p:cNvPr id="24" name="object 24"/>
            <p:cNvSpPr/>
            <p:nvPr/>
          </p:nvSpPr>
          <p:spPr>
            <a:xfrm>
              <a:off x="4745736" y="5430012"/>
              <a:ext cx="2999740" cy="387350"/>
            </a:xfrm>
            <a:custGeom>
              <a:avLst/>
              <a:gdLst/>
              <a:ahLst/>
              <a:cxnLst/>
              <a:rect l="l" t="t" r="r" b="b"/>
              <a:pathLst>
                <a:path w="2999740" h="387350">
                  <a:moveTo>
                    <a:pt x="0" y="387095"/>
                  </a:moveTo>
                  <a:lnTo>
                    <a:pt x="2194560" y="387095"/>
                  </a:lnTo>
                </a:path>
                <a:path w="2999740" h="387350">
                  <a:moveTo>
                    <a:pt x="2433828" y="387095"/>
                  </a:moveTo>
                  <a:lnTo>
                    <a:pt x="2999232" y="387095"/>
                  </a:lnTo>
                </a:path>
                <a:path w="2999740" h="387350">
                  <a:moveTo>
                    <a:pt x="0" y="0"/>
                  </a:moveTo>
                  <a:lnTo>
                    <a:pt x="2999232" y="0"/>
                  </a:lnTo>
                </a:path>
              </a:pathLst>
            </a:custGeom>
            <a:ln w="9144">
              <a:solidFill>
                <a:srgbClr val="D9D9D9"/>
              </a:solidFill>
            </a:ln>
          </p:spPr>
          <p:txBody>
            <a:bodyPr wrap="square" lIns="0" tIns="0" rIns="0" bIns="0" rtlCol="0"/>
            <a:lstStyle/>
            <a:p>
              <a:endParaRPr sz="1632"/>
            </a:p>
          </p:txBody>
        </p:sp>
        <p:sp>
          <p:nvSpPr>
            <p:cNvPr id="25" name="object 25"/>
            <p:cNvSpPr/>
            <p:nvPr/>
          </p:nvSpPr>
          <p:spPr>
            <a:xfrm>
              <a:off x="6940296" y="5477256"/>
              <a:ext cx="239395" cy="1115695"/>
            </a:xfrm>
            <a:custGeom>
              <a:avLst/>
              <a:gdLst/>
              <a:ahLst/>
              <a:cxnLst/>
              <a:rect l="l" t="t" r="r" b="b"/>
              <a:pathLst>
                <a:path w="239395" h="1115695">
                  <a:moveTo>
                    <a:pt x="239268" y="0"/>
                  </a:moveTo>
                  <a:lnTo>
                    <a:pt x="0" y="0"/>
                  </a:lnTo>
                  <a:lnTo>
                    <a:pt x="0" y="1115567"/>
                  </a:lnTo>
                  <a:lnTo>
                    <a:pt x="239268" y="1115567"/>
                  </a:lnTo>
                  <a:lnTo>
                    <a:pt x="239268" y="0"/>
                  </a:lnTo>
                  <a:close/>
                </a:path>
              </a:pathLst>
            </a:custGeom>
            <a:solidFill>
              <a:srgbClr val="EC7C30"/>
            </a:solidFill>
          </p:spPr>
          <p:txBody>
            <a:bodyPr wrap="square" lIns="0" tIns="0" rIns="0" bIns="0" rtlCol="0"/>
            <a:lstStyle/>
            <a:p>
              <a:endParaRPr sz="1632"/>
            </a:p>
          </p:txBody>
        </p:sp>
        <p:sp>
          <p:nvSpPr>
            <p:cNvPr id="26" name="object 26"/>
            <p:cNvSpPr/>
            <p:nvPr/>
          </p:nvSpPr>
          <p:spPr>
            <a:xfrm>
              <a:off x="4506468" y="5407152"/>
              <a:ext cx="1607820" cy="1186180"/>
            </a:xfrm>
            <a:custGeom>
              <a:avLst/>
              <a:gdLst/>
              <a:ahLst/>
              <a:cxnLst/>
              <a:rect l="l" t="t" r="r" b="b"/>
              <a:pathLst>
                <a:path w="1607820" h="1186179">
                  <a:moveTo>
                    <a:pt x="239268" y="0"/>
                  </a:moveTo>
                  <a:lnTo>
                    <a:pt x="0" y="0"/>
                  </a:lnTo>
                  <a:lnTo>
                    <a:pt x="0" y="1185672"/>
                  </a:lnTo>
                  <a:lnTo>
                    <a:pt x="239268" y="1185672"/>
                  </a:lnTo>
                  <a:lnTo>
                    <a:pt x="239268" y="0"/>
                  </a:lnTo>
                  <a:close/>
                </a:path>
                <a:path w="1607820" h="1186179">
                  <a:moveTo>
                    <a:pt x="1607820" y="751332"/>
                  </a:moveTo>
                  <a:lnTo>
                    <a:pt x="1368552" y="751332"/>
                  </a:lnTo>
                  <a:lnTo>
                    <a:pt x="1368552" y="1185672"/>
                  </a:lnTo>
                  <a:lnTo>
                    <a:pt x="1607820" y="1185672"/>
                  </a:lnTo>
                  <a:lnTo>
                    <a:pt x="1607820" y="751332"/>
                  </a:lnTo>
                  <a:close/>
                </a:path>
              </a:pathLst>
            </a:custGeom>
            <a:solidFill>
              <a:srgbClr val="A4A4A4"/>
            </a:solidFill>
          </p:spPr>
          <p:txBody>
            <a:bodyPr wrap="square" lIns="0" tIns="0" rIns="0" bIns="0" rtlCol="0"/>
            <a:lstStyle/>
            <a:p>
              <a:endParaRPr sz="1632"/>
            </a:p>
          </p:txBody>
        </p:sp>
        <p:sp>
          <p:nvSpPr>
            <p:cNvPr id="27" name="object 27"/>
            <p:cNvSpPr/>
            <p:nvPr/>
          </p:nvSpPr>
          <p:spPr>
            <a:xfrm>
              <a:off x="7482840" y="6205728"/>
              <a:ext cx="262255" cy="0"/>
            </a:xfrm>
            <a:custGeom>
              <a:avLst/>
              <a:gdLst/>
              <a:ahLst/>
              <a:cxnLst/>
              <a:rect l="l" t="t" r="r" b="b"/>
              <a:pathLst>
                <a:path w="262254">
                  <a:moveTo>
                    <a:pt x="0" y="0"/>
                  </a:moveTo>
                  <a:lnTo>
                    <a:pt x="262127" y="0"/>
                  </a:lnTo>
                </a:path>
              </a:pathLst>
            </a:custGeom>
            <a:ln w="9143">
              <a:solidFill>
                <a:srgbClr val="D9D9D9"/>
              </a:solidFill>
            </a:ln>
          </p:spPr>
          <p:txBody>
            <a:bodyPr wrap="square" lIns="0" tIns="0" rIns="0" bIns="0" rtlCol="0"/>
            <a:lstStyle/>
            <a:p>
              <a:endParaRPr sz="1632"/>
            </a:p>
          </p:txBody>
        </p:sp>
        <p:sp>
          <p:nvSpPr>
            <p:cNvPr id="28" name="object 28"/>
            <p:cNvSpPr/>
            <p:nvPr/>
          </p:nvSpPr>
          <p:spPr>
            <a:xfrm>
              <a:off x="7243572" y="5942076"/>
              <a:ext cx="239395" cy="650875"/>
            </a:xfrm>
            <a:custGeom>
              <a:avLst/>
              <a:gdLst/>
              <a:ahLst/>
              <a:cxnLst/>
              <a:rect l="l" t="t" r="r" b="b"/>
              <a:pathLst>
                <a:path w="239395" h="650875">
                  <a:moveTo>
                    <a:pt x="239268" y="0"/>
                  </a:moveTo>
                  <a:lnTo>
                    <a:pt x="0" y="0"/>
                  </a:lnTo>
                  <a:lnTo>
                    <a:pt x="0" y="650747"/>
                  </a:lnTo>
                  <a:lnTo>
                    <a:pt x="239268" y="650747"/>
                  </a:lnTo>
                  <a:lnTo>
                    <a:pt x="239268" y="0"/>
                  </a:lnTo>
                  <a:close/>
                </a:path>
              </a:pathLst>
            </a:custGeom>
            <a:solidFill>
              <a:srgbClr val="A4A4A4"/>
            </a:solidFill>
          </p:spPr>
          <p:txBody>
            <a:bodyPr wrap="square" lIns="0" tIns="0" rIns="0" bIns="0" rtlCol="0"/>
            <a:lstStyle/>
            <a:p>
              <a:endParaRPr sz="1632"/>
            </a:p>
          </p:txBody>
        </p:sp>
        <p:sp>
          <p:nvSpPr>
            <p:cNvPr id="29" name="object 29"/>
            <p:cNvSpPr/>
            <p:nvPr/>
          </p:nvSpPr>
          <p:spPr>
            <a:xfrm>
              <a:off x="5268467" y="6259068"/>
              <a:ext cx="239395" cy="334010"/>
            </a:xfrm>
            <a:custGeom>
              <a:avLst/>
              <a:gdLst/>
              <a:ahLst/>
              <a:cxnLst/>
              <a:rect l="l" t="t" r="r" b="b"/>
              <a:pathLst>
                <a:path w="239395" h="334009">
                  <a:moveTo>
                    <a:pt x="239268" y="0"/>
                  </a:moveTo>
                  <a:lnTo>
                    <a:pt x="0" y="0"/>
                  </a:lnTo>
                  <a:lnTo>
                    <a:pt x="0" y="333756"/>
                  </a:lnTo>
                  <a:lnTo>
                    <a:pt x="239268" y="333756"/>
                  </a:lnTo>
                  <a:lnTo>
                    <a:pt x="239268" y="0"/>
                  </a:lnTo>
                  <a:close/>
                </a:path>
              </a:pathLst>
            </a:custGeom>
            <a:solidFill>
              <a:srgbClr val="5B9BD4"/>
            </a:solidFill>
          </p:spPr>
          <p:txBody>
            <a:bodyPr wrap="square" lIns="0" tIns="0" rIns="0" bIns="0" rtlCol="0"/>
            <a:lstStyle/>
            <a:p>
              <a:endParaRPr sz="1632"/>
            </a:p>
          </p:txBody>
        </p:sp>
        <p:sp>
          <p:nvSpPr>
            <p:cNvPr id="30" name="object 30"/>
            <p:cNvSpPr/>
            <p:nvPr/>
          </p:nvSpPr>
          <p:spPr>
            <a:xfrm>
              <a:off x="3637788" y="6592824"/>
              <a:ext cx="4107179" cy="0"/>
            </a:xfrm>
            <a:custGeom>
              <a:avLst/>
              <a:gdLst/>
              <a:ahLst/>
              <a:cxnLst/>
              <a:rect l="l" t="t" r="r" b="b"/>
              <a:pathLst>
                <a:path w="4107179">
                  <a:moveTo>
                    <a:pt x="0" y="0"/>
                  </a:moveTo>
                  <a:lnTo>
                    <a:pt x="4107180" y="0"/>
                  </a:lnTo>
                </a:path>
              </a:pathLst>
            </a:custGeom>
            <a:ln w="9144">
              <a:solidFill>
                <a:srgbClr val="D9D9D9"/>
              </a:solidFill>
            </a:ln>
          </p:spPr>
          <p:txBody>
            <a:bodyPr wrap="square" lIns="0" tIns="0" rIns="0" bIns="0" rtlCol="0"/>
            <a:lstStyle/>
            <a:p>
              <a:endParaRPr sz="1632"/>
            </a:p>
          </p:txBody>
        </p:sp>
      </p:grpSp>
      <p:sp>
        <p:nvSpPr>
          <p:cNvPr id="31" name="object 31"/>
          <p:cNvSpPr/>
          <p:nvPr/>
        </p:nvSpPr>
        <p:spPr>
          <a:xfrm>
            <a:off x="4546357" y="4221902"/>
            <a:ext cx="3724394" cy="0"/>
          </a:xfrm>
          <a:custGeom>
            <a:avLst/>
            <a:gdLst/>
            <a:ahLst/>
            <a:cxnLst/>
            <a:rect l="l" t="t" r="r" b="b"/>
            <a:pathLst>
              <a:path w="4107179">
                <a:moveTo>
                  <a:pt x="0" y="0"/>
                </a:moveTo>
                <a:lnTo>
                  <a:pt x="4107180" y="0"/>
                </a:lnTo>
              </a:path>
            </a:pathLst>
          </a:custGeom>
          <a:ln w="9144">
            <a:solidFill>
              <a:srgbClr val="D9D9D9"/>
            </a:solidFill>
          </a:ln>
        </p:spPr>
        <p:txBody>
          <a:bodyPr wrap="square" lIns="0" tIns="0" rIns="0" bIns="0" rtlCol="0"/>
          <a:lstStyle/>
          <a:p>
            <a:endParaRPr sz="1632"/>
          </a:p>
        </p:txBody>
      </p:sp>
      <p:sp>
        <p:nvSpPr>
          <p:cNvPr id="32" name="object 32"/>
          <p:cNvSpPr txBox="1"/>
          <p:nvPr/>
        </p:nvSpPr>
        <p:spPr>
          <a:xfrm>
            <a:off x="4314532" y="4142899"/>
            <a:ext cx="137621" cy="1561605"/>
          </a:xfrm>
          <a:prstGeom prst="rect">
            <a:avLst/>
          </a:prstGeom>
        </p:spPr>
        <p:txBody>
          <a:bodyPr vert="horz" wrap="square" lIns="0" tIns="11516" rIns="0" bIns="0" rtlCol="0">
            <a:spAutoFit/>
          </a:bodyPr>
          <a:lstStyle/>
          <a:p>
            <a:pPr marL="11516">
              <a:spcBef>
                <a:spcPts val="91"/>
              </a:spcBef>
            </a:pPr>
            <a:r>
              <a:rPr sz="816" spc="-5" dirty="0">
                <a:solidFill>
                  <a:srgbClr val="585858"/>
                </a:solidFill>
                <a:latin typeface="맑은 고딕"/>
                <a:cs typeface="맑은 고딕"/>
              </a:rPr>
              <a:t>25</a:t>
            </a:r>
            <a:endParaRPr sz="816" dirty="0">
              <a:latin typeface="맑은 고딕"/>
              <a:cs typeface="맑은 고딕"/>
            </a:endParaRPr>
          </a:p>
          <a:p>
            <a:pPr>
              <a:spcBef>
                <a:spcPts val="59"/>
              </a:spcBef>
            </a:pPr>
            <a:endParaRPr sz="952" dirty="0">
              <a:latin typeface="맑은 고딕"/>
              <a:cs typeface="맑은 고딕"/>
            </a:endParaRPr>
          </a:p>
          <a:p>
            <a:pPr marL="11516"/>
            <a:r>
              <a:rPr sz="816" spc="-5" dirty="0">
                <a:solidFill>
                  <a:srgbClr val="585858"/>
                </a:solidFill>
                <a:latin typeface="맑은 고딕"/>
                <a:cs typeface="맑은 고딕"/>
              </a:rPr>
              <a:t>20</a:t>
            </a:r>
            <a:endParaRPr sz="816" dirty="0">
              <a:latin typeface="맑은 고딕"/>
              <a:cs typeface="맑은 고딕"/>
            </a:endParaRPr>
          </a:p>
          <a:p>
            <a:pPr>
              <a:spcBef>
                <a:spcPts val="63"/>
              </a:spcBef>
            </a:pPr>
            <a:endParaRPr sz="952" dirty="0">
              <a:latin typeface="맑은 고딕"/>
              <a:cs typeface="맑은 고딕"/>
            </a:endParaRPr>
          </a:p>
          <a:p>
            <a:pPr marL="11516"/>
            <a:r>
              <a:rPr sz="816" spc="-5" dirty="0">
                <a:solidFill>
                  <a:srgbClr val="585858"/>
                </a:solidFill>
                <a:latin typeface="맑은 고딕"/>
                <a:cs typeface="맑은 고딕"/>
              </a:rPr>
              <a:t>15</a:t>
            </a:r>
            <a:endParaRPr sz="816" dirty="0">
              <a:latin typeface="맑은 고딕"/>
              <a:cs typeface="맑은 고딕"/>
            </a:endParaRPr>
          </a:p>
          <a:p>
            <a:pPr>
              <a:spcBef>
                <a:spcPts val="59"/>
              </a:spcBef>
            </a:pPr>
            <a:endParaRPr sz="952" dirty="0">
              <a:latin typeface="맑은 고딕"/>
              <a:cs typeface="맑은 고딕"/>
            </a:endParaRPr>
          </a:p>
          <a:p>
            <a:pPr marL="11516"/>
            <a:r>
              <a:rPr sz="816" spc="-5" dirty="0">
                <a:solidFill>
                  <a:srgbClr val="585858"/>
                </a:solidFill>
                <a:latin typeface="맑은 고딕"/>
                <a:cs typeface="맑은 고딕"/>
              </a:rPr>
              <a:t>10</a:t>
            </a:r>
            <a:endParaRPr sz="816" dirty="0">
              <a:latin typeface="맑은 고딕"/>
              <a:cs typeface="맑은 고딕"/>
            </a:endParaRPr>
          </a:p>
          <a:p>
            <a:pPr>
              <a:spcBef>
                <a:spcPts val="63"/>
              </a:spcBef>
            </a:pPr>
            <a:endParaRPr sz="952" dirty="0">
              <a:latin typeface="맑은 고딕"/>
              <a:cs typeface="맑은 고딕"/>
            </a:endParaRPr>
          </a:p>
          <a:p>
            <a:pPr marL="68522"/>
            <a:r>
              <a:rPr sz="816" dirty="0">
                <a:solidFill>
                  <a:srgbClr val="585858"/>
                </a:solidFill>
                <a:latin typeface="맑은 고딕"/>
                <a:cs typeface="맑은 고딕"/>
              </a:rPr>
              <a:t>5</a:t>
            </a:r>
            <a:endParaRPr sz="816" dirty="0">
              <a:latin typeface="맑은 고딕"/>
              <a:cs typeface="맑은 고딕"/>
            </a:endParaRPr>
          </a:p>
          <a:p>
            <a:pPr>
              <a:spcBef>
                <a:spcPts val="59"/>
              </a:spcBef>
            </a:pPr>
            <a:endParaRPr sz="952" dirty="0">
              <a:latin typeface="맑은 고딕"/>
              <a:cs typeface="맑은 고딕"/>
            </a:endParaRPr>
          </a:p>
          <a:p>
            <a:pPr marL="68522"/>
            <a:r>
              <a:rPr sz="816" dirty="0">
                <a:solidFill>
                  <a:srgbClr val="585858"/>
                </a:solidFill>
                <a:latin typeface="맑은 고딕"/>
                <a:cs typeface="맑은 고딕"/>
              </a:rPr>
              <a:t>0</a:t>
            </a:r>
            <a:endParaRPr sz="816" dirty="0">
              <a:latin typeface="맑은 고딕"/>
              <a:cs typeface="맑은 고딕"/>
            </a:endParaRPr>
          </a:p>
        </p:txBody>
      </p:sp>
      <p:sp>
        <p:nvSpPr>
          <p:cNvPr id="33" name="object 33"/>
          <p:cNvSpPr txBox="1"/>
          <p:nvPr/>
        </p:nvSpPr>
        <p:spPr>
          <a:xfrm>
            <a:off x="5052270" y="6073551"/>
            <a:ext cx="230327" cy="137176"/>
          </a:xfrm>
          <a:prstGeom prst="rect">
            <a:avLst/>
          </a:prstGeom>
          <a:solidFill>
            <a:schemeClr val="tx1">
              <a:lumMod val="75000"/>
            </a:schemeClr>
          </a:solidFill>
        </p:spPr>
        <p:txBody>
          <a:bodyPr vert="horz" wrap="square" lIns="0" tIns="11516" rIns="0" bIns="0" rtlCol="0">
            <a:spAutoFit/>
          </a:bodyPr>
          <a:lstStyle/>
          <a:p>
            <a:pPr marL="11516">
              <a:spcBef>
                <a:spcPts val="91"/>
              </a:spcBef>
            </a:pPr>
            <a:r>
              <a:rPr sz="816" dirty="0">
                <a:solidFill>
                  <a:srgbClr val="585858"/>
                </a:solidFill>
                <a:latin typeface="맑은 고딕"/>
                <a:cs typeface="맑은 고딕"/>
              </a:rPr>
              <a:t>질소</a:t>
            </a:r>
            <a:endParaRPr sz="816" dirty="0">
              <a:latin typeface="맑은 고딕"/>
              <a:cs typeface="맑은 고딕"/>
            </a:endParaRPr>
          </a:p>
        </p:txBody>
      </p:sp>
      <p:sp>
        <p:nvSpPr>
          <p:cNvPr id="34" name="object 34"/>
          <p:cNvSpPr txBox="1"/>
          <p:nvPr/>
        </p:nvSpPr>
        <p:spPr>
          <a:xfrm>
            <a:off x="6293505" y="6073551"/>
            <a:ext cx="230903" cy="137176"/>
          </a:xfrm>
          <a:prstGeom prst="rect">
            <a:avLst/>
          </a:prstGeom>
        </p:spPr>
        <p:txBody>
          <a:bodyPr vert="horz" wrap="square" lIns="0" tIns="11516" rIns="0" bIns="0" rtlCol="0">
            <a:spAutoFit/>
          </a:bodyPr>
          <a:lstStyle/>
          <a:p>
            <a:pPr marL="11516">
              <a:spcBef>
                <a:spcPts val="91"/>
              </a:spcBef>
            </a:pPr>
            <a:r>
              <a:rPr sz="816" dirty="0">
                <a:solidFill>
                  <a:srgbClr val="585858"/>
                </a:solidFill>
                <a:latin typeface="맑은 고딕"/>
                <a:cs typeface="맑은 고딕"/>
              </a:rPr>
              <a:t>인산</a:t>
            </a:r>
            <a:endParaRPr sz="816">
              <a:latin typeface="맑은 고딕"/>
              <a:cs typeface="맑은 고딕"/>
            </a:endParaRPr>
          </a:p>
        </p:txBody>
      </p:sp>
      <p:sp>
        <p:nvSpPr>
          <p:cNvPr id="35" name="object 35"/>
          <p:cNvSpPr txBox="1"/>
          <p:nvPr/>
        </p:nvSpPr>
        <p:spPr>
          <a:xfrm>
            <a:off x="7535086" y="6073551"/>
            <a:ext cx="230327" cy="137176"/>
          </a:xfrm>
          <a:prstGeom prst="rect">
            <a:avLst/>
          </a:prstGeom>
        </p:spPr>
        <p:txBody>
          <a:bodyPr vert="horz" wrap="square" lIns="0" tIns="11516" rIns="0" bIns="0" rtlCol="0">
            <a:spAutoFit/>
          </a:bodyPr>
          <a:lstStyle/>
          <a:p>
            <a:pPr marL="11516">
              <a:spcBef>
                <a:spcPts val="91"/>
              </a:spcBef>
            </a:pPr>
            <a:r>
              <a:rPr sz="816" dirty="0">
                <a:solidFill>
                  <a:srgbClr val="585858"/>
                </a:solidFill>
                <a:latin typeface="맑은 고딕"/>
                <a:cs typeface="맑은 고딕"/>
              </a:rPr>
              <a:t>칼리</a:t>
            </a:r>
            <a:endParaRPr sz="816">
              <a:latin typeface="맑은 고딕"/>
              <a:cs typeface="맑은 고딕"/>
            </a:endParaRPr>
          </a:p>
        </p:txBody>
      </p:sp>
      <p:sp>
        <p:nvSpPr>
          <p:cNvPr id="36" name="object 36"/>
          <p:cNvSpPr/>
          <p:nvPr/>
        </p:nvSpPr>
        <p:spPr>
          <a:xfrm>
            <a:off x="5588358" y="6379149"/>
            <a:ext cx="62188" cy="62188"/>
          </a:xfrm>
          <a:custGeom>
            <a:avLst/>
            <a:gdLst/>
            <a:ahLst/>
            <a:cxnLst/>
            <a:rect l="l" t="t" r="r" b="b"/>
            <a:pathLst>
              <a:path w="68579" h="68579">
                <a:moveTo>
                  <a:pt x="68579" y="0"/>
                </a:moveTo>
                <a:lnTo>
                  <a:pt x="0" y="0"/>
                </a:lnTo>
                <a:lnTo>
                  <a:pt x="0" y="68579"/>
                </a:lnTo>
                <a:lnTo>
                  <a:pt x="68579" y="68579"/>
                </a:lnTo>
                <a:lnTo>
                  <a:pt x="68579" y="0"/>
                </a:lnTo>
                <a:close/>
              </a:path>
            </a:pathLst>
          </a:custGeom>
          <a:solidFill>
            <a:srgbClr val="5B9BD4"/>
          </a:solidFill>
        </p:spPr>
        <p:txBody>
          <a:bodyPr wrap="square" lIns="0" tIns="0" rIns="0" bIns="0" rtlCol="0"/>
          <a:lstStyle/>
          <a:p>
            <a:endParaRPr sz="1632"/>
          </a:p>
        </p:txBody>
      </p:sp>
      <p:sp>
        <p:nvSpPr>
          <p:cNvPr id="37" name="object 37"/>
          <p:cNvSpPr/>
          <p:nvPr/>
        </p:nvSpPr>
        <p:spPr>
          <a:xfrm>
            <a:off x="5990509" y="6379149"/>
            <a:ext cx="62188" cy="62188"/>
          </a:xfrm>
          <a:custGeom>
            <a:avLst/>
            <a:gdLst/>
            <a:ahLst/>
            <a:cxnLst/>
            <a:rect l="l" t="t" r="r" b="b"/>
            <a:pathLst>
              <a:path w="68579" h="68579">
                <a:moveTo>
                  <a:pt x="68579" y="0"/>
                </a:moveTo>
                <a:lnTo>
                  <a:pt x="0" y="0"/>
                </a:lnTo>
                <a:lnTo>
                  <a:pt x="0" y="68579"/>
                </a:lnTo>
                <a:lnTo>
                  <a:pt x="68579" y="68579"/>
                </a:lnTo>
                <a:lnTo>
                  <a:pt x="68579" y="0"/>
                </a:lnTo>
                <a:close/>
              </a:path>
            </a:pathLst>
          </a:custGeom>
          <a:solidFill>
            <a:srgbClr val="EC7C30"/>
          </a:solidFill>
        </p:spPr>
        <p:txBody>
          <a:bodyPr wrap="square" lIns="0" tIns="0" rIns="0" bIns="0" rtlCol="0"/>
          <a:lstStyle/>
          <a:p>
            <a:endParaRPr sz="1632"/>
          </a:p>
        </p:txBody>
      </p:sp>
      <p:sp>
        <p:nvSpPr>
          <p:cNvPr id="38" name="object 38"/>
          <p:cNvSpPr/>
          <p:nvPr/>
        </p:nvSpPr>
        <p:spPr>
          <a:xfrm>
            <a:off x="6599957" y="6379149"/>
            <a:ext cx="62188" cy="62188"/>
          </a:xfrm>
          <a:custGeom>
            <a:avLst/>
            <a:gdLst/>
            <a:ahLst/>
            <a:cxnLst/>
            <a:rect l="l" t="t" r="r" b="b"/>
            <a:pathLst>
              <a:path w="68579" h="68579">
                <a:moveTo>
                  <a:pt x="68579" y="0"/>
                </a:moveTo>
                <a:lnTo>
                  <a:pt x="0" y="0"/>
                </a:lnTo>
                <a:lnTo>
                  <a:pt x="0" y="68579"/>
                </a:lnTo>
                <a:lnTo>
                  <a:pt x="68579" y="68579"/>
                </a:lnTo>
                <a:lnTo>
                  <a:pt x="68579" y="0"/>
                </a:lnTo>
                <a:close/>
              </a:path>
            </a:pathLst>
          </a:custGeom>
          <a:solidFill>
            <a:srgbClr val="A4A4A4"/>
          </a:solidFill>
        </p:spPr>
        <p:txBody>
          <a:bodyPr wrap="square" lIns="0" tIns="0" rIns="0" bIns="0" rtlCol="0"/>
          <a:lstStyle/>
          <a:p>
            <a:endParaRPr sz="1632"/>
          </a:p>
        </p:txBody>
      </p:sp>
      <p:sp>
        <p:nvSpPr>
          <p:cNvPr id="39" name="object 39"/>
          <p:cNvSpPr txBox="1"/>
          <p:nvPr/>
        </p:nvSpPr>
        <p:spPr>
          <a:xfrm>
            <a:off x="5666439" y="6331979"/>
            <a:ext cx="1448760" cy="137176"/>
          </a:xfrm>
          <a:prstGeom prst="rect">
            <a:avLst/>
          </a:prstGeom>
        </p:spPr>
        <p:txBody>
          <a:bodyPr vert="horz" wrap="square" lIns="0" tIns="11516" rIns="0" bIns="0" rtlCol="0">
            <a:spAutoFit/>
          </a:bodyPr>
          <a:lstStyle/>
          <a:p>
            <a:pPr marL="11516">
              <a:spcBef>
                <a:spcPts val="91"/>
              </a:spcBef>
              <a:tabLst>
                <a:tab pos="412862" algn="l"/>
                <a:tab pos="1022077" algn="l"/>
              </a:tabLst>
            </a:pPr>
            <a:r>
              <a:rPr sz="816" dirty="0">
                <a:solidFill>
                  <a:srgbClr val="585858"/>
                </a:solidFill>
                <a:latin typeface="맑은 고딕"/>
                <a:cs typeface="맑은 고딕"/>
              </a:rPr>
              <a:t>곡류	</a:t>
            </a:r>
            <a:r>
              <a:rPr sz="816" spc="-5" dirty="0">
                <a:solidFill>
                  <a:srgbClr val="585858"/>
                </a:solidFill>
                <a:latin typeface="맑은 고딕"/>
                <a:cs typeface="맑은 고딕"/>
              </a:rPr>
              <a:t>노지채</a:t>
            </a:r>
            <a:r>
              <a:rPr sz="816" dirty="0">
                <a:solidFill>
                  <a:srgbClr val="585858"/>
                </a:solidFill>
                <a:latin typeface="맑은 고딕"/>
                <a:cs typeface="맑은 고딕"/>
              </a:rPr>
              <a:t>소	</a:t>
            </a:r>
            <a:r>
              <a:rPr sz="816" spc="-5" dirty="0">
                <a:solidFill>
                  <a:srgbClr val="585858"/>
                </a:solidFill>
                <a:latin typeface="맑은 고딕"/>
                <a:cs typeface="맑은 고딕"/>
              </a:rPr>
              <a:t>시설채소</a:t>
            </a:r>
            <a:endParaRPr sz="816">
              <a:latin typeface="맑은 고딕"/>
              <a:cs typeface="맑은 고딕"/>
            </a:endParaRPr>
          </a:p>
        </p:txBody>
      </p:sp>
      <p:sp>
        <p:nvSpPr>
          <p:cNvPr id="40" name="object 40"/>
          <p:cNvSpPr txBox="1"/>
          <p:nvPr/>
        </p:nvSpPr>
        <p:spPr>
          <a:xfrm>
            <a:off x="10105540" y="6428110"/>
            <a:ext cx="99617" cy="191257"/>
          </a:xfrm>
          <a:prstGeom prst="rect">
            <a:avLst/>
          </a:prstGeom>
        </p:spPr>
        <p:txBody>
          <a:bodyPr vert="horz" wrap="square" lIns="0" tIns="23608" rIns="0" bIns="0" rtlCol="0">
            <a:spAutoFit/>
          </a:bodyPr>
          <a:lstStyle/>
          <a:p>
            <a:pPr marL="11516">
              <a:spcBef>
                <a:spcPts val="185"/>
              </a:spcBef>
            </a:pPr>
            <a:r>
              <a:rPr sz="1088" dirty="0">
                <a:solidFill>
                  <a:srgbClr val="888888"/>
                </a:solidFill>
                <a:latin typeface="맑은 고딕"/>
                <a:cs typeface="맑은 고딕"/>
              </a:rPr>
              <a:t>7</a:t>
            </a:r>
            <a:endParaRPr sz="1088">
              <a:latin typeface="맑은 고딕"/>
              <a:cs typeface="맑은 고딕"/>
            </a:endParaRPr>
          </a:p>
        </p:txBody>
      </p:sp>
      <p:sp>
        <p:nvSpPr>
          <p:cNvPr id="41" name="object 41"/>
          <p:cNvSpPr txBox="1"/>
          <p:nvPr/>
        </p:nvSpPr>
        <p:spPr>
          <a:xfrm>
            <a:off x="2330330" y="6590210"/>
            <a:ext cx="4112497" cy="221603"/>
          </a:xfrm>
          <a:prstGeom prst="rect">
            <a:avLst/>
          </a:prstGeom>
        </p:spPr>
        <p:txBody>
          <a:bodyPr vert="horz" wrap="square" lIns="0" tIns="25912" rIns="0" bIns="0" rtlCol="0">
            <a:spAutoFit/>
          </a:bodyPr>
          <a:lstStyle/>
          <a:p>
            <a:pPr marL="11516">
              <a:spcBef>
                <a:spcPts val="204"/>
              </a:spcBef>
            </a:pPr>
            <a:r>
              <a:rPr sz="1270" dirty="0">
                <a:latin typeface="맑은 고딕"/>
                <a:cs typeface="맑은 고딕"/>
              </a:rPr>
              <a:t>출처</a:t>
            </a:r>
            <a:r>
              <a:rPr sz="1270" spc="-18" dirty="0">
                <a:latin typeface="맑은 고딕"/>
                <a:cs typeface="맑은 고딕"/>
              </a:rPr>
              <a:t> </a:t>
            </a:r>
            <a:r>
              <a:rPr sz="1270" dirty="0">
                <a:latin typeface="맑은 고딕"/>
                <a:cs typeface="맑은 고딕"/>
              </a:rPr>
              <a:t>: 국립농업과학원,</a:t>
            </a:r>
            <a:r>
              <a:rPr sz="1270" spc="-32" dirty="0">
                <a:latin typeface="맑은 고딕"/>
                <a:cs typeface="맑은 고딕"/>
              </a:rPr>
              <a:t> </a:t>
            </a:r>
            <a:r>
              <a:rPr sz="1270" dirty="0">
                <a:latin typeface="맑은 고딕"/>
                <a:cs typeface="맑은 고딕"/>
              </a:rPr>
              <a:t>작물별</a:t>
            </a:r>
            <a:r>
              <a:rPr sz="1270" spc="-18" dirty="0">
                <a:latin typeface="맑은 고딕"/>
                <a:cs typeface="맑은 고딕"/>
              </a:rPr>
              <a:t> </a:t>
            </a:r>
            <a:r>
              <a:rPr sz="1270" dirty="0">
                <a:latin typeface="맑은 고딕"/>
                <a:cs typeface="맑은 고딕"/>
              </a:rPr>
              <a:t>비료사용처방(4차</a:t>
            </a:r>
            <a:r>
              <a:rPr sz="1270" spc="-36" dirty="0">
                <a:latin typeface="맑은 고딕"/>
                <a:cs typeface="맑은 고딕"/>
              </a:rPr>
              <a:t> </a:t>
            </a:r>
            <a:r>
              <a:rPr sz="1270" dirty="0">
                <a:latin typeface="맑은 고딕"/>
                <a:cs typeface="맑은 고딕"/>
              </a:rPr>
              <a:t>개정본)</a:t>
            </a:r>
            <a:endParaRPr sz="1270">
              <a:latin typeface="맑은 고딕"/>
              <a:cs typeface="맑은 고딕"/>
            </a:endParaRPr>
          </a:p>
        </p:txBody>
      </p:sp>
      <p:sp>
        <p:nvSpPr>
          <p:cNvPr id="42" name="제목 41"/>
          <p:cNvSpPr>
            <a:spLocks noGrp="1"/>
          </p:cNvSpPr>
          <p:nvPr>
            <p:ph type="title"/>
          </p:nvPr>
        </p:nvSpPr>
        <p:spPr/>
        <p:txBody>
          <a:bodyPr/>
          <a:lstStyle/>
          <a:p>
            <a:r>
              <a:rPr lang="ko-KR" altLang="en-US" dirty="0"/>
              <a:t>비료는 얼마나 주어야 할까</a:t>
            </a:r>
            <a:r>
              <a:rPr lang="en-US" altLang="ko-KR" dirty="0"/>
              <a:t>?</a:t>
            </a:r>
            <a:endParaRPr lang="ko-KR" altLang="en-US" dirty="0"/>
          </a:p>
        </p:txBody>
      </p:sp>
    </p:spTree>
    <p:extLst>
      <p:ext uri="{BB962C8B-B14F-4D97-AF65-F5344CB8AC3E}">
        <p14:creationId xmlns:p14="http://schemas.microsoft.com/office/powerpoint/2010/main" val="10527949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23668" y="1446226"/>
            <a:ext cx="3259134" cy="319217"/>
          </a:xfrm>
          <a:prstGeom prst="rect">
            <a:avLst/>
          </a:prstGeom>
          <a:solidFill>
            <a:srgbClr val="135063"/>
          </a:solidFill>
        </p:spPr>
        <p:txBody>
          <a:bodyPr vert="horz" wrap="square" lIns="0" tIns="12092" rIns="0" bIns="0" rtlCol="0">
            <a:spAutoFit/>
          </a:bodyPr>
          <a:lstStyle/>
          <a:p>
            <a:pPr marL="11516">
              <a:spcBef>
                <a:spcPts val="95"/>
              </a:spcBef>
            </a:pPr>
            <a:r>
              <a:rPr sz="1995" b="1" spc="5" dirty="0">
                <a:latin typeface="맑은 고딕"/>
                <a:cs typeface="맑은 고딕"/>
              </a:rPr>
              <a:t>기상</a:t>
            </a:r>
            <a:r>
              <a:rPr sz="1995" b="1" spc="-32" dirty="0">
                <a:latin typeface="맑은 고딕"/>
                <a:cs typeface="맑은 고딕"/>
              </a:rPr>
              <a:t> </a:t>
            </a:r>
            <a:r>
              <a:rPr sz="1995" b="1" spc="5" dirty="0">
                <a:latin typeface="맑은 고딕"/>
                <a:cs typeface="맑은 고딕"/>
              </a:rPr>
              <a:t>악화</a:t>
            </a:r>
            <a:r>
              <a:rPr sz="1995" b="1" spc="-32" dirty="0">
                <a:latin typeface="맑은 고딕"/>
                <a:cs typeface="맑은 고딕"/>
              </a:rPr>
              <a:t> </a:t>
            </a:r>
            <a:r>
              <a:rPr sz="1995" b="1" spc="5" dirty="0">
                <a:latin typeface="맑은 고딕"/>
                <a:cs typeface="맑은 고딕"/>
              </a:rPr>
              <a:t>시</a:t>
            </a:r>
            <a:r>
              <a:rPr sz="1995" b="1" spc="-18" dirty="0">
                <a:latin typeface="맑은 고딕"/>
                <a:cs typeface="맑은 고딕"/>
              </a:rPr>
              <a:t> </a:t>
            </a:r>
            <a:r>
              <a:rPr sz="1995" b="1" spc="5" dirty="0">
                <a:latin typeface="맑은 고딕"/>
                <a:cs typeface="맑은 고딕"/>
              </a:rPr>
              <a:t>벼</a:t>
            </a:r>
            <a:r>
              <a:rPr sz="1995" b="1" spc="-23" dirty="0">
                <a:latin typeface="맑은 고딕"/>
                <a:cs typeface="맑은 고딕"/>
              </a:rPr>
              <a:t> </a:t>
            </a:r>
            <a:r>
              <a:rPr sz="1995" b="1" spc="5" dirty="0">
                <a:latin typeface="맑은 고딕"/>
                <a:cs typeface="맑은 고딕"/>
              </a:rPr>
              <a:t>도복에</a:t>
            </a:r>
            <a:r>
              <a:rPr sz="1995" b="1" spc="-27" dirty="0">
                <a:latin typeface="맑은 고딕"/>
                <a:cs typeface="맑은 고딕"/>
              </a:rPr>
              <a:t> </a:t>
            </a:r>
            <a:r>
              <a:rPr sz="1995" b="1" spc="5" dirty="0">
                <a:latin typeface="맑은 고딕"/>
                <a:cs typeface="맑은 고딕"/>
              </a:rPr>
              <a:t>취약</a:t>
            </a:r>
            <a:endParaRPr sz="1995" dirty="0">
              <a:latin typeface="맑은 고딕"/>
              <a:cs typeface="맑은 고딕"/>
            </a:endParaRPr>
          </a:p>
        </p:txBody>
      </p:sp>
      <p:pic>
        <p:nvPicPr>
          <p:cNvPr id="4" name="object 4"/>
          <p:cNvPicPr/>
          <p:nvPr/>
        </p:nvPicPr>
        <p:blipFill>
          <a:blip r:embed="rId2" cstate="print"/>
          <a:stretch>
            <a:fillRect/>
          </a:stretch>
        </p:blipFill>
        <p:spPr>
          <a:xfrm>
            <a:off x="3071800" y="1821429"/>
            <a:ext cx="6117958" cy="4588123"/>
          </a:xfrm>
          <a:prstGeom prst="rect">
            <a:avLst/>
          </a:prstGeom>
        </p:spPr>
      </p:pic>
      <p:sp>
        <p:nvSpPr>
          <p:cNvPr id="5" name="object 5"/>
          <p:cNvSpPr txBox="1"/>
          <p:nvPr/>
        </p:nvSpPr>
        <p:spPr>
          <a:xfrm>
            <a:off x="3525430" y="2823469"/>
            <a:ext cx="2195596" cy="287179"/>
          </a:xfrm>
          <a:prstGeom prst="rect">
            <a:avLst/>
          </a:prstGeom>
          <a:solidFill>
            <a:srgbClr val="135063"/>
          </a:solidFill>
        </p:spPr>
        <p:txBody>
          <a:bodyPr vert="horz" wrap="square" lIns="0" tIns="14971" rIns="0" bIns="0" rtlCol="0">
            <a:spAutoFit/>
          </a:bodyPr>
          <a:lstStyle/>
          <a:p>
            <a:pPr marL="11516">
              <a:spcBef>
                <a:spcPts val="118"/>
              </a:spcBef>
            </a:pPr>
            <a:r>
              <a:rPr sz="1768" b="1" spc="23" dirty="0">
                <a:latin typeface="맑은 고딕"/>
                <a:cs typeface="맑은 고딕"/>
              </a:rPr>
              <a:t>&lt;양분을</a:t>
            </a:r>
            <a:r>
              <a:rPr sz="1768" b="1" dirty="0">
                <a:latin typeface="맑은 고딕"/>
                <a:cs typeface="맑은 고딕"/>
              </a:rPr>
              <a:t> </a:t>
            </a:r>
            <a:r>
              <a:rPr sz="1768" b="1" spc="27" dirty="0">
                <a:latin typeface="맑은 고딕"/>
                <a:cs typeface="맑은 고딕"/>
              </a:rPr>
              <a:t>많이</a:t>
            </a:r>
            <a:r>
              <a:rPr sz="1768" b="1" spc="5" dirty="0">
                <a:latin typeface="맑은 고딕"/>
                <a:cs typeface="맑은 고딕"/>
              </a:rPr>
              <a:t> </a:t>
            </a:r>
            <a:r>
              <a:rPr sz="1768" b="1" spc="27" dirty="0">
                <a:latin typeface="맑은 고딕"/>
                <a:cs typeface="맑은 고딕"/>
              </a:rPr>
              <a:t>준</a:t>
            </a:r>
            <a:r>
              <a:rPr sz="1768" b="1" spc="-5" dirty="0">
                <a:latin typeface="맑은 고딕"/>
                <a:cs typeface="맑은 고딕"/>
              </a:rPr>
              <a:t> </a:t>
            </a:r>
            <a:r>
              <a:rPr sz="1768" b="1" spc="23" dirty="0">
                <a:latin typeface="맑은 고딕"/>
                <a:cs typeface="맑은 고딕"/>
              </a:rPr>
              <a:t>곳&gt;</a:t>
            </a:r>
            <a:endParaRPr sz="1768" dirty="0">
              <a:latin typeface="맑은 고딕"/>
              <a:cs typeface="맑은 고딕"/>
            </a:endParaRPr>
          </a:p>
        </p:txBody>
      </p:sp>
      <p:sp>
        <p:nvSpPr>
          <p:cNvPr id="6" name="object 6"/>
          <p:cNvSpPr txBox="1"/>
          <p:nvPr/>
        </p:nvSpPr>
        <p:spPr>
          <a:xfrm>
            <a:off x="6599266" y="2684927"/>
            <a:ext cx="2258937" cy="564327"/>
          </a:xfrm>
          <a:prstGeom prst="rect">
            <a:avLst/>
          </a:prstGeom>
          <a:solidFill>
            <a:srgbClr val="135063"/>
          </a:solidFill>
        </p:spPr>
        <p:txBody>
          <a:bodyPr vert="horz" wrap="square" lIns="0" tIns="9213" rIns="0" bIns="0" rtlCol="0">
            <a:spAutoFit/>
          </a:bodyPr>
          <a:lstStyle/>
          <a:p>
            <a:pPr marL="91555" marR="4607" indent="-80615">
              <a:lnSpc>
                <a:spcPct val="102099"/>
              </a:lnSpc>
              <a:spcBef>
                <a:spcPts val="73"/>
              </a:spcBef>
            </a:pPr>
            <a:r>
              <a:rPr sz="1768" b="1" spc="23" dirty="0">
                <a:latin typeface="맑은 고딕"/>
                <a:cs typeface="맑은 고딕"/>
              </a:rPr>
              <a:t>&lt;토양검정을</a:t>
            </a:r>
            <a:r>
              <a:rPr sz="1768" b="1" spc="27" dirty="0">
                <a:latin typeface="맑은 고딕"/>
                <a:cs typeface="맑은 고딕"/>
              </a:rPr>
              <a:t> 통한 </a:t>
            </a:r>
            <a:r>
              <a:rPr sz="1768" b="1" spc="32" dirty="0">
                <a:latin typeface="맑은 고딕"/>
                <a:cs typeface="맑은 고딕"/>
              </a:rPr>
              <a:t> </a:t>
            </a:r>
            <a:r>
              <a:rPr sz="1768" b="1" spc="27" dirty="0">
                <a:latin typeface="맑은 고딕"/>
                <a:cs typeface="맑은 고딕"/>
              </a:rPr>
              <a:t>적정량의</a:t>
            </a:r>
            <a:r>
              <a:rPr sz="1768" b="1" spc="-5" dirty="0">
                <a:latin typeface="맑은 고딕"/>
                <a:cs typeface="맑은 고딕"/>
              </a:rPr>
              <a:t> </a:t>
            </a:r>
            <a:r>
              <a:rPr sz="1768" b="1" spc="27" dirty="0">
                <a:latin typeface="맑은 고딕"/>
                <a:cs typeface="맑은 고딕"/>
              </a:rPr>
              <a:t>양분</a:t>
            </a:r>
            <a:r>
              <a:rPr sz="1768" b="1" spc="-14" dirty="0">
                <a:latin typeface="맑은 고딕"/>
                <a:cs typeface="맑은 고딕"/>
              </a:rPr>
              <a:t> </a:t>
            </a:r>
            <a:r>
              <a:rPr sz="1768" b="1" spc="23" dirty="0">
                <a:latin typeface="맑은 고딕"/>
                <a:cs typeface="맑은 고딕"/>
              </a:rPr>
              <a:t>공급&gt;</a:t>
            </a:r>
            <a:endParaRPr sz="1768" dirty="0">
              <a:latin typeface="맑은 고딕"/>
              <a:cs typeface="맑은 고딕"/>
            </a:endParaRPr>
          </a:p>
        </p:txBody>
      </p:sp>
      <p:sp>
        <p:nvSpPr>
          <p:cNvPr id="7" name="제목 6"/>
          <p:cNvSpPr>
            <a:spLocks noGrp="1"/>
          </p:cNvSpPr>
          <p:nvPr>
            <p:ph type="title"/>
          </p:nvPr>
        </p:nvSpPr>
        <p:spPr/>
        <p:txBody>
          <a:bodyPr/>
          <a:lstStyle/>
          <a:p>
            <a:r>
              <a:rPr lang="ko-KR" altLang="en-US" dirty="0"/>
              <a:t>비료를 많이 주면</a:t>
            </a:r>
            <a:r>
              <a:rPr lang="en-US" altLang="ko-KR" dirty="0"/>
              <a:t>?</a:t>
            </a:r>
            <a:endParaRPr lang="ko-KR" altLang="en-US" dirty="0"/>
          </a:p>
        </p:txBody>
      </p:sp>
    </p:spTree>
    <p:extLst>
      <p:ext uri="{BB962C8B-B14F-4D97-AF65-F5344CB8AC3E}">
        <p14:creationId xmlns:p14="http://schemas.microsoft.com/office/powerpoint/2010/main" val="33764556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6325" y="2238783"/>
            <a:ext cx="4546582" cy="2629879"/>
          </a:xfrm>
          <a:prstGeom prst="rect">
            <a:avLst/>
          </a:prstGeom>
        </p:spPr>
      </p:pic>
      <p:grpSp>
        <p:nvGrpSpPr>
          <p:cNvPr id="4" name="object 4"/>
          <p:cNvGrpSpPr/>
          <p:nvPr/>
        </p:nvGrpSpPr>
        <p:grpSpPr>
          <a:xfrm>
            <a:off x="5922620" y="2238783"/>
            <a:ext cx="5164479" cy="2629879"/>
            <a:chOff x="4577209" y="2468880"/>
            <a:chExt cx="5060567" cy="2900172"/>
          </a:xfrm>
        </p:grpSpPr>
        <p:pic>
          <p:nvPicPr>
            <p:cNvPr id="5" name="object 5"/>
            <p:cNvPicPr/>
            <p:nvPr/>
          </p:nvPicPr>
          <p:blipFill>
            <a:blip r:embed="rId3" cstate="print"/>
            <a:stretch>
              <a:fillRect/>
            </a:stretch>
          </p:blipFill>
          <p:spPr>
            <a:xfrm>
              <a:off x="5347716" y="2468880"/>
              <a:ext cx="4290060" cy="2900172"/>
            </a:xfrm>
            <a:prstGeom prst="rect">
              <a:avLst/>
            </a:prstGeom>
          </p:spPr>
        </p:pic>
        <p:sp>
          <p:nvSpPr>
            <p:cNvPr id="6" name="object 6"/>
            <p:cNvSpPr/>
            <p:nvPr/>
          </p:nvSpPr>
          <p:spPr>
            <a:xfrm>
              <a:off x="4577209" y="3631493"/>
              <a:ext cx="518159" cy="645160"/>
            </a:xfrm>
            <a:custGeom>
              <a:avLst/>
              <a:gdLst/>
              <a:ahLst/>
              <a:cxnLst/>
              <a:rect l="l" t="t" r="r" b="b"/>
              <a:pathLst>
                <a:path w="518160" h="645160">
                  <a:moveTo>
                    <a:pt x="259079" y="0"/>
                  </a:moveTo>
                  <a:lnTo>
                    <a:pt x="259079" y="161162"/>
                  </a:lnTo>
                  <a:lnTo>
                    <a:pt x="0" y="161162"/>
                  </a:lnTo>
                  <a:lnTo>
                    <a:pt x="0" y="483488"/>
                  </a:lnTo>
                  <a:lnTo>
                    <a:pt x="259079" y="483488"/>
                  </a:lnTo>
                  <a:lnTo>
                    <a:pt x="259079" y="644651"/>
                  </a:lnTo>
                  <a:lnTo>
                    <a:pt x="518160" y="322325"/>
                  </a:lnTo>
                  <a:lnTo>
                    <a:pt x="259079" y="0"/>
                  </a:lnTo>
                  <a:close/>
                </a:path>
              </a:pathLst>
            </a:custGeom>
            <a:solidFill>
              <a:srgbClr val="EC7C30"/>
            </a:solidFill>
          </p:spPr>
          <p:txBody>
            <a:bodyPr wrap="square" lIns="0" tIns="0" rIns="0" bIns="0" rtlCol="0"/>
            <a:lstStyle/>
            <a:p>
              <a:endParaRPr sz="1632"/>
            </a:p>
          </p:txBody>
        </p:sp>
        <p:sp>
          <p:nvSpPr>
            <p:cNvPr id="7" name="object 7"/>
            <p:cNvSpPr/>
            <p:nvPr/>
          </p:nvSpPr>
          <p:spPr>
            <a:xfrm>
              <a:off x="4577209" y="3631493"/>
              <a:ext cx="518159" cy="645160"/>
            </a:xfrm>
            <a:custGeom>
              <a:avLst/>
              <a:gdLst/>
              <a:ahLst/>
              <a:cxnLst/>
              <a:rect l="l" t="t" r="r" b="b"/>
              <a:pathLst>
                <a:path w="518160" h="645160">
                  <a:moveTo>
                    <a:pt x="0" y="161162"/>
                  </a:moveTo>
                  <a:lnTo>
                    <a:pt x="259079" y="161162"/>
                  </a:lnTo>
                  <a:lnTo>
                    <a:pt x="259079" y="0"/>
                  </a:lnTo>
                  <a:lnTo>
                    <a:pt x="518160" y="322325"/>
                  </a:lnTo>
                  <a:lnTo>
                    <a:pt x="259079" y="644651"/>
                  </a:lnTo>
                  <a:lnTo>
                    <a:pt x="259079" y="483488"/>
                  </a:lnTo>
                  <a:lnTo>
                    <a:pt x="0" y="483488"/>
                  </a:lnTo>
                  <a:lnTo>
                    <a:pt x="0" y="161162"/>
                  </a:lnTo>
                  <a:close/>
                </a:path>
              </a:pathLst>
            </a:custGeom>
            <a:ln w="12192">
              <a:solidFill>
                <a:srgbClr val="41709C"/>
              </a:solidFill>
            </a:ln>
          </p:spPr>
          <p:txBody>
            <a:bodyPr wrap="square" lIns="0" tIns="0" rIns="0" bIns="0" rtlCol="0"/>
            <a:lstStyle/>
            <a:p>
              <a:endParaRPr sz="1632"/>
            </a:p>
          </p:txBody>
        </p:sp>
      </p:grpSp>
      <p:sp>
        <p:nvSpPr>
          <p:cNvPr id="8" name="object 8"/>
          <p:cNvSpPr txBox="1"/>
          <p:nvPr/>
        </p:nvSpPr>
        <p:spPr>
          <a:xfrm>
            <a:off x="7178716" y="5180187"/>
            <a:ext cx="3086388" cy="675887"/>
          </a:xfrm>
          <a:prstGeom prst="rect">
            <a:avLst/>
          </a:prstGeom>
          <a:solidFill>
            <a:srgbClr val="135063"/>
          </a:solidFill>
        </p:spPr>
        <p:txBody>
          <a:bodyPr vert="horz" wrap="square" lIns="0" tIns="84070" rIns="0" bIns="0" rtlCol="0">
            <a:spAutoFit/>
          </a:bodyPr>
          <a:lstStyle/>
          <a:p>
            <a:pPr marL="1232251">
              <a:spcBef>
                <a:spcPts val="662"/>
              </a:spcBef>
            </a:pPr>
            <a:r>
              <a:rPr sz="1406" spc="-5" dirty="0">
                <a:solidFill>
                  <a:srgbClr val="FFFFFF"/>
                </a:solidFill>
                <a:latin typeface="맑은 고딕"/>
                <a:cs typeface="맑은 고딕"/>
              </a:rPr>
              <a:t>출처</a:t>
            </a:r>
            <a:r>
              <a:rPr sz="1406" spc="-41" dirty="0">
                <a:solidFill>
                  <a:srgbClr val="FFFFFF"/>
                </a:solidFill>
                <a:latin typeface="맑은 고딕"/>
                <a:cs typeface="맑은 고딕"/>
              </a:rPr>
              <a:t> </a:t>
            </a:r>
            <a:r>
              <a:rPr sz="1406" spc="-5" dirty="0">
                <a:solidFill>
                  <a:srgbClr val="FFFFFF"/>
                </a:solidFill>
                <a:latin typeface="맑은 고딕"/>
                <a:cs typeface="맑은 고딕"/>
              </a:rPr>
              <a:t>:</a:t>
            </a:r>
            <a:r>
              <a:rPr sz="1406" spc="-23" dirty="0">
                <a:solidFill>
                  <a:srgbClr val="FFFFFF"/>
                </a:solidFill>
                <a:latin typeface="맑은 고딕"/>
                <a:cs typeface="맑은 고딕"/>
              </a:rPr>
              <a:t> </a:t>
            </a:r>
            <a:r>
              <a:rPr sz="1406" spc="-9" dirty="0">
                <a:solidFill>
                  <a:srgbClr val="FFFFFF"/>
                </a:solidFill>
                <a:latin typeface="맑은 고딕"/>
                <a:cs typeface="맑은 고딕"/>
              </a:rPr>
              <a:t>newssejong.com</a:t>
            </a:r>
            <a:endParaRPr sz="1406" dirty="0">
              <a:latin typeface="맑은 고딕"/>
              <a:cs typeface="맑은 고딕"/>
            </a:endParaRPr>
          </a:p>
          <a:p>
            <a:pPr marL="11516">
              <a:spcBef>
                <a:spcPts val="765"/>
              </a:spcBef>
            </a:pPr>
            <a:r>
              <a:rPr sz="1768" b="1" spc="27" dirty="0" err="1" smtClean="0">
                <a:latin typeface="맑은 고딕"/>
                <a:cs typeface="맑은 고딕"/>
              </a:rPr>
              <a:t>우리가</a:t>
            </a:r>
            <a:r>
              <a:rPr sz="1768" b="1" spc="5" dirty="0" smtClean="0">
                <a:latin typeface="맑은 고딕"/>
                <a:cs typeface="맑은 고딕"/>
              </a:rPr>
              <a:t> </a:t>
            </a:r>
            <a:r>
              <a:rPr sz="1768" b="1" spc="27" dirty="0">
                <a:latin typeface="맑은 고딕"/>
                <a:cs typeface="맑은 고딕"/>
              </a:rPr>
              <a:t>먹는</a:t>
            </a:r>
            <a:r>
              <a:rPr sz="1768" b="1" spc="5" dirty="0">
                <a:latin typeface="맑은 고딕"/>
                <a:cs typeface="맑은 고딕"/>
              </a:rPr>
              <a:t> </a:t>
            </a:r>
            <a:r>
              <a:rPr sz="1768" b="1" spc="27" dirty="0">
                <a:latin typeface="맑은 고딕"/>
                <a:cs typeface="맑은 고딕"/>
              </a:rPr>
              <a:t>물이</a:t>
            </a:r>
            <a:r>
              <a:rPr sz="1768" b="1" spc="-5" dirty="0">
                <a:latin typeface="맑은 고딕"/>
                <a:cs typeface="맑은 고딕"/>
              </a:rPr>
              <a:t> </a:t>
            </a:r>
            <a:r>
              <a:rPr sz="1768" b="1" spc="23" dirty="0">
                <a:latin typeface="맑은 고딕"/>
                <a:cs typeface="맑은 고딕"/>
              </a:rPr>
              <a:t>오염된다.</a:t>
            </a:r>
            <a:endParaRPr sz="1768" dirty="0">
              <a:latin typeface="맑은 고딕"/>
              <a:cs typeface="맑은 고딕"/>
            </a:endParaRPr>
          </a:p>
        </p:txBody>
      </p:sp>
      <p:sp>
        <p:nvSpPr>
          <p:cNvPr id="9" name="object 9"/>
          <p:cNvSpPr txBox="1"/>
          <p:nvPr/>
        </p:nvSpPr>
        <p:spPr>
          <a:xfrm>
            <a:off x="1076325" y="1478326"/>
            <a:ext cx="4396109" cy="689530"/>
          </a:xfrm>
          <a:prstGeom prst="rect">
            <a:avLst/>
          </a:prstGeom>
          <a:solidFill>
            <a:srgbClr val="135063"/>
          </a:solidFill>
        </p:spPr>
        <p:txBody>
          <a:bodyPr vert="horz" wrap="square" lIns="0" tIns="72000" rIns="0" bIns="72000" rtlCol="0">
            <a:spAutoFit/>
          </a:bodyPr>
          <a:lstStyle/>
          <a:p>
            <a:pPr algn="ctr">
              <a:spcBef>
                <a:spcPts val="118"/>
              </a:spcBef>
            </a:pPr>
            <a:r>
              <a:rPr sz="1768" b="1" spc="27" dirty="0">
                <a:latin typeface="맑은 고딕"/>
                <a:cs typeface="맑은 고딕"/>
              </a:rPr>
              <a:t>염류집적</a:t>
            </a:r>
            <a:r>
              <a:rPr sz="1768" b="1" spc="-9" dirty="0">
                <a:latin typeface="맑은 고딕"/>
                <a:cs typeface="맑은 고딕"/>
              </a:rPr>
              <a:t> </a:t>
            </a:r>
            <a:r>
              <a:rPr sz="1768" b="1" spc="27" dirty="0">
                <a:latin typeface="맑은 고딕"/>
                <a:cs typeface="맑은 고딕"/>
              </a:rPr>
              <a:t>문제</a:t>
            </a:r>
            <a:endParaRPr sz="1768" dirty="0">
              <a:latin typeface="맑은 고딕"/>
              <a:cs typeface="맑은 고딕"/>
            </a:endParaRPr>
          </a:p>
          <a:p>
            <a:pPr algn="ctr">
              <a:spcBef>
                <a:spcPts val="41"/>
              </a:spcBef>
            </a:pPr>
            <a:r>
              <a:rPr sz="1768" b="1" spc="18" dirty="0">
                <a:latin typeface="맑은 고딕"/>
                <a:cs typeface="맑은 고딕"/>
              </a:rPr>
              <a:t>(작물</a:t>
            </a:r>
            <a:r>
              <a:rPr sz="1768" b="1" spc="14" dirty="0">
                <a:latin typeface="맑은 고딕"/>
                <a:cs typeface="맑은 고딕"/>
              </a:rPr>
              <a:t> </a:t>
            </a:r>
            <a:r>
              <a:rPr sz="1768" b="1" spc="18" dirty="0">
                <a:latin typeface="맑은 고딕"/>
                <a:cs typeface="맑은 고딕"/>
              </a:rPr>
              <a:t>염류장해,</a:t>
            </a:r>
            <a:r>
              <a:rPr sz="1768" b="1" spc="36" dirty="0">
                <a:latin typeface="맑은 고딕"/>
                <a:cs typeface="맑은 고딕"/>
              </a:rPr>
              <a:t> </a:t>
            </a:r>
            <a:r>
              <a:rPr sz="1768" b="1" spc="23" dirty="0">
                <a:latin typeface="맑은 고딕"/>
                <a:cs typeface="맑은 고딕"/>
              </a:rPr>
              <a:t>병해충</a:t>
            </a:r>
            <a:r>
              <a:rPr sz="1768" b="1" spc="14" dirty="0">
                <a:latin typeface="맑은 고딕"/>
                <a:cs typeface="맑은 고딕"/>
              </a:rPr>
              <a:t> </a:t>
            </a:r>
            <a:r>
              <a:rPr sz="1768" b="1" spc="18" dirty="0">
                <a:latin typeface="맑은 고딕"/>
                <a:cs typeface="맑은 고딕"/>
              </a:rPr>
              <a:t>취약…)</a:t>
            </a:r>
            <a:endParaRPr sz="1768" dirty="0">
              <a:latin typeface="맑은 고딕"/>
              <a:cs typeface="맑은 고딕"/>
            </a:endParaRPr>
          </a:p>
        </p:txBody>
      </p:sp>
      <p:sp>
        <p:nvSpPr>
          <p:cNvPr id="10" name="object 10"/>
          <p:cNvSpPr txBox="1"/>
          <p:nvPr/>
        </p:nvSpPr>
        <p:spPr>
          <a:xfrm>
            <a:off x="7706848" y="1374739"/>
            <a:ext cx="2382349" cy="708281"/>
          </a:xfrm>
          <a:prstGeom prst="rect">
            <a:avLst/>
          </a:prstGeom>
          <a:solidFill>
            <a:srgbClr val="135063"/>
          </a:solidFill>
        </p:spPr>
        <p:txBody>
          <a:bodyPr vert="horz" wrap="square" lIns="144000" tIns="216000" rIns="144000" bIns="216000" rtlCol="0">
            <a:spAutoFit/>
          </a:bodyPr>
          <a:lstStyle/>
          <a:p>
            <a:pPr marL="11516">
              <a:spcBef>
                <a:spcPts val="118"/>
              </a:spcBef>
            </a:pPr>
            <a:r>
              <a:rPr lang="en-US" sz="1768" b="1" spc="23" dirty="0" smtClean="0">
                <a:latin typeface="맑은 고딕"/>
                <a:cs typeface="맑은 고딕"/>
              </a:rPr>
              <a:t>   </a:t>
            </a:r>
            <a:r>
              <a:rPr sz="1768" b="1" spc="23" dirty="0" err="1" smtClean="0">
                <a:latin typeface="맑은 고딕"/>
                <a:cs typeface="맑은 고딕"/>
              </a:rPr>
              <a:t>하천수</a:t>
            </a:r>
            <a:r>
              <a:rPr sz="1768" b="1" spc="-41" dirty="0" smtClean="0">
                <a:latin typeface="맑은 고딕"/>
                <a:cs typeface="맑은 고딕"/>
              </a:rPr>
              <a:t> </a:t>
            </a:r>
            <a:r>
              <a:rPr sz="1768" b="1" spc="23" dirty="0">
                <a:latin typeface="맑은 고딕"/>
                <a:cs typeface="맑은 고딕"/>
              </a:rPr>
              <a:t>오염</a:t>
            </a:r>
            <a:endParaRPr sz="1768" dirty="0">
              <a:latin typeface="맑은 고딕"/>
              <a:cs typeface="맑은 고딕"/>
            </a:endParaRPr>
          </a:p>
        </p:txBody>
      </p:sp>
      <p:sp>
        <p:nvSpPr>
          <p:cNvPr id="12" name="제목 11"/>
          <p:cNvSpPr>
            <a:spLocks noGrp="1"/>
          </p:cNvSpPr>
          <p:nvPr>
            <p:ph type="title"/>
          </p:nvPr>
        </p:nvSpPr>
        <p:spPr/>
        <p:txBody>
          <a:bodyPr/>
          <a:lstStyle/>
          <a:p>
            <a:r>
              <a:rPr lang="ko-KR" altLang="en-US" dirty="0"/>
              <a:t>비료를 많이 주면</a:t>
            </a:r>
            <a:r>
              <a:rPr lang="en-US" altLang="ko-KR" dirty="0"/>
              <a:t>?</a:t>
            </a:r>
            <a:endParaRPr lang="ko-KR" altLang="en-US" dirty="0"/>
          </a:p>
        </p:txBody>
      </p:sp>
    </p:spTree>
    <p:extLst>
      <p:ext uri="{BB962C8B-B14F-4D97-AF65-F5344CB8AC3E}">
        <p14:creationId xmlns:p14="http://schemas.microsoft.com/office/powerpoint/2010/main" val="21105519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555435" y="1999703"/>
            <a:ext cx="2021521" cy="1695786"/>
            <a:chOff x="8058911" y="2205228"/>
            <a:chExt cx="1583690" cy="1870075"/>
          </a:xfrm>
        </p:grpSpPr>
        <p:sp>
          <p:nvSpPr>
            <p:cNvPr id="3" name="object 3"/>
            <p:cNvSpPr/>
            <p:nvPr/>
          </p:nvSpPr>
          <p:spPr>
            <a:xfrm>
              <a:off x="8065007" y="2211324"/>
              <a:ext cx="1571625" cy="1858010"/>
            </a:xfrm>
            <a:custGeom>
              <a:avLst/>
              <a:gdLst/>
              <a:ahLst/>
              <a:cxnLst/>
              <a:rect l="l" t="t" r="r" b="b"/>
              <a:pathLst>
                <a:path w="1571625" h="1858010">
                  <a:moveTo>
                    <a:pt x="1309370" y="0"/>
                  </a:moveTo>
                  <a:lnTo>
                    <a:pt x="261874" y="0"/>
                  </a:lnTo>
                  <a:lnTo>
                    <a:pt x="214795" y="4218"/>
                  </a:lnTo>
                  <a:lnTo>
                    <a:pt x="170488" y="16380"/>
                  </a:lnTo>
                  <a:lnTo>
                    <a:pt x="129690" y="35748"/>
                  </a:lnTo>
                  <a:lnTo>
                    <a:pt x="93142" y="61581"/>
                  </a:lnTo>
                  <a:lnTo>
                    <a:pt x="61581" y="93142"/>
                  </a:lnTo>
                  <a:lnTo>
                    <a:pt x="35748" y="129690"/>
                  </a:lnTo>
                  <a:lnTo>
                    <a:pt x="16380" y="170488"/>
                  </a:lnTo>
                  <a:lnTo>
                    <a:pt x="4218" y="214795"/>
                  </a:lnTo>
                  <a:lnTo>
                    <a:pt x="0" y="261874"/>
                  </a:lnTo>
                  <a:lnTo>
                    <a:pt x="0" y="1595881"/>
                  </a:lnTo>
                  <a:lnTo>
                    <a:pt x="4218" y="1642960"/>
                  </a:lnTo>
                  <a:lnTo>
                    <a:pt x="16380" y="1687267"/>
                  </a:lnTo>
                  <a:lnTo>
                    <a:pt x="35748" y="1728065"/>
                  </a:lnTo>
                  <a:lnTo>
                    <a:pt x="61581" y="1764613"/>
                  </a:lnTo>
                  <a:lnTo>
                    <a:pt x="93142" y="1796174"/>
                  </a:lnTo>
                  <a:lnTo>
                    <a:pt x="129690" y="1822007"/>
                  </a:lnTo>
                  <a:lnTo>
                    <a:pt x="170488" y="1841375"/>
                  </a:lnTo>
                  <a:lnTo>
                    <a:pt x="214795" y="1853537"/>
                  </a:lnTo>
                  <a:lnTo>
                    <a:pt x="261874" y="1857755"/>
                  </a:lnTo>
                  <a:lnTo>
                    <a:pt x="1309370" y="1857755"/>
                  </a:lnTo>
                  <a:lnTo>
                    <a:pt x="1356448" y="1853537"/>
                  </a:lnTo>
                  <a:lnTo>
                    <a:pt x="1400755" y="1841375"/>
                  </a:lnTo>
                  <a:lnTo>
                    <a:pt x="1441553" y="1822007"/>
                  </a:lnTo>
                  <a:lnTo>
                    <a:pt x="1478101" y="1796174"/>
                  </a:lnTo>
                  <a:lnTo>
                    <a:pt x="1509662" y="1764613"/>
                  </a:lnTo>
                  <a:lnTo>
                    <a:pt x="1535495" y="1728065"/>
                  </a:lnTo>
                  <a:lnTo>
                    <a:pt x="1554863" y="1687267"/>
                  </a:lnTo>
                  <a:lnTo>
                    <a:pt x="1567025" y="1642960"/>
                  </a:lnTo>
                  <a:lnTo>
                    <a:pt x="1571244" y="1595881"/>
                  </a:lnTo>
                  <a:lnTo>
                    <a:pt x="1571244" y="261874"/>
                  </a:lnTo>
                  <a:lnTo>
                    <a:pt x="1567025" y="214795"/>
                  </a:lnTo>
                  <a:lnTo>
                    <a:pt x="1554863" y="170488"/>
                  </a:lnTo>
                  <a:lnTo>
                    <a:pt x="1535495" y="129690"/>
                  </a:lnTo>
                  <a:lnTo>
                    <a:pt x="1509662" y="93142"/>
                  </a:lnTo>
                  <a:lnTo>
                    <a:pt x="1478101" y="61581"/>
                  </a:lnTo>
                  <a:lnTo>
                    <a:pt x="1441553" y="35748"/>
                  </a:lnTo>
                  <a:lnTo>
                    <a:pt x="1400755" y="16380"/>
                  </a:lnTo>
                  <a:lnTo>
                    <a:pt x="1356448" y="4218"/>
                  </a:lnTo>
                  <a:lnTo>
                    <a:pt x="1309370" y="0"/>
                  </a:lnTo>
                  <a:close/>
                </a:path>
              </a:pathLst>
            </a:custGeom>
            <a:solidFill>
              <a:srgbClr val="5B9BD4"/>
            </a:solidFill>
          </p:spPr>
          <p:txBody>
            <a:bodyPr wrap="square" lIns="0" tIns="0" rIns="0" bIns="0" rtlCol="0"/>
            <a:lstStyle/>
            <a:p>
              <a:endParaRPr sz="1632"/>
            </a:p>
          </p:txBody>
        </p:sp>
        <p:sp>
          <p:nvSpPr>
            <p:cNvPr id="4" name="object 4"/>
            <p:cNvSpPr/>
            <p:nvPr/>
          </p:nvSpPr>
          <p:spPr>
            <a:xfrm>
              <a:off x="8065007" y="2211324"/>
              <a:ext cx="1571625" cy="1858010"/>
            </a:xfrm>
            <a:custGeom>
              <a:avLst/>
              <a:gdLst/>
              <a:ahLst/>
              <a:cxnLst/>
              <a:rect l="l" t="t" r="r" b="b"/>
              <a:pathLst>
                <a:path w="1571625" h="1858010">
                  <a:moveTo>
                    <a:pt x="0" y="261874"/>
                  </a:moveTo>
                  <a:lnTo>
                    <a:pt x="4218" y="214795"/>
                  </a:lnTo>
                  <a:lnTo>
                    <a:pt x="16380" y="170488"/>
                  </a:lnTo>
                  <a:lnTo>
                    <a:pt x="35748" y="129690"/>
                  </a:lnTo>
                  <a:lnTo>
                    <a:pt x="61581" y="93142"/>
                  </a:lnTo>
                  <a:lnTo>
                    <a:pt x="93142" y="61581"/>
                  </a:lnTo>
                  <a:lnTo>
                    <a:pt x="129690" y="35748"/>
                  </a:lnTo>
                  <a:lnTo>
                    <a:pt x="170488" y="16380"/>
                  </a:lnTo>
                  <a:lnTo>
                    <a:pt x="214795" y="4218"/>
                  </a:lnTo>
                  <a:lnTo>
                    <a:pt x="261874" y="0"/>
                  </a:lnTo>
                  <a:lnTo>
                    <a:pt x="1309370" y="0"/>
                  </a:lnTo>
                  <a:lnTo>
                    <a:pt x="1356448" y="4218"/>
                  </a:lnTo>
                  <a:lnTo>
                    <a:pt x="1400755" y="16380"/>
                  </a:lnTo>
                  <a:lnTo>
                    <a:pt x="1441553" y="35748"/>
                  </a:lnTo>
                  <a:lnTo>
                    <a:pt x="1478101" y="61581"/>
                  </a:lnTo>
                  <a:lnTo>
                    <a:pt x="1509662" y="93142"/>
                  </a:lnTo>
                  <a:lnTo>
                    <a:pt x="1535495" y="129690"/>
                  </a:lnTo>
                  <a:lnTo>
                    <a:pt x="1554863" y="170488"/>
                  </a:lnTo>
                  <a:lnTo>
                    <a:pt x="1567025" y="214795"/>
                  </a:lnTo>
                  <a:lnTo>
                    <a:pt x="1571244" y="261874"/>
                  </a:lnTo>
                  <a:lnTo>
                    <a:pt x="1571244" y="1595881"/>
                  </a:lnTo>
                  <a:lnTo>
                    <a:pt x="1567025" y="1642960"/>
                  </a:lnTo>
                  <a:lnTo>
                    <a:pt x="1554863" y="1687267"/>
                  </a:lnTo>
                  <a:lnTo>
                    <a:pt x="1535495" y="1728065"/>
                  </a:lnTo>
                  <a:lnTo>
                    <a:pt x="1509662" y="1764613"/>
                  </a:lnTo>
                  <a:lnTo>
                    <a:pt x="1478101" y="1796174"/>
                  </a:lnTo>
                  <a:lnTo>
                    <a:pt x="1441553" y="1822007"/>
                  </a:lnTo>
                  <a:lnTo>
                    <a:pt x="1400755" y="1841375"/>
                  </a:lnTo>
                  <a:lnTo>
                    <a:pt x="1356448" y="1853537"/>
                  </a:lnTo>
                  <a:lnTo>
                    <a:pt x="1309370" y="1857755"/>
                  </a:lnTo>
                  <a:lnTo>
                    <a:pt x="261874" y="1857755"/>
                  </a:lnTo>
                  <a:lnTo>
                    <a:pt x="214795" y="1853537"/>
                  </a:lnTo>
                  <a:lnTo>
                    <a:pt x="170488" y="1841375"/>
                  </a:lnTo>
                  <a:lnTo>
                    <a:pt x="129690" y="1822007"/>
                  </a:lnTo>
                  <a:lnTo>
                    <a:pt x="93142" y="1796174"/>
                  </a:lnTo>
                  <a:lnTo>
                    <a:pt x="61581" y="1764613"/>
                  </a:lnTo>
                  <a:lnTo>
                    <a:pt x="35748" y="1728065"/>
                  </a:lnTo>
                  <a:lnTo>
                    <a:pt x="16380" y="1687267"/>
                  </a:lnTo>
                  <a:lnTo>
                    <a:pt x="4218" y="1642960"/>
                  </a:lnTo>
                  <a:lnTo>
                    <a:pt x="0" y="1595881"/>
                  </a:lnTo>
                  <a:lnTo>
                    <a:pt x="0" y="261874"/>
                  </a:lnTo>
                  <a:close/>
                </a:path>
              </a:pathLst>
            </a:custGeom>
            <a:ln w="12191">
              <a:solidFill>
                <a:srgbClr val="41709C"/>
              </a:solidFill>
            </a:ln>
          </p:spPr>
          <p:txBody>
            <a:bodyPr wrap="square" lIns="0" tIns="0" rIns="0" bIns="0" rtlCol="0"/>
            <a:lstStyle/>
            <a:p>
              <a:endParaRPr sz="1632"/>
            </a:p>
          </p:txBody>
        </p:sp>
      </p:grpSp>
      <p:pic>
        <p:nvPicPr>
          <p:cNvPr id="5" name="object 5"/>
          <p:cNvPicPr/>
          <p:nvPr/>
        </p:nvPicPr>
        <p:blipFill>
          <a:blip r:embed="rId2" cstate="print"/>
          <a:stretch>
            <a:fillRect/>
          </a:stretch>
        </p:blipFill>
        <p:spPr>
          <a:xfrm>
            <a:off x="2877871" y="2096441"/>
            <a:ext cx="1532859" cy="2020082"/>
          </a:xfrm>
          <a:prstGeom prst="rect">
            <a:avLst/>
          </a:prstGeom>
        </p:spPr>
      </p:pic>
      <p:pic>
        <p:nvPicPr>
          <p:cNvPr id="6" name="object 6"/>
          <p:cNvPicPr/>
          <p:nvPr/>
        </p:nvPicPr>
        <p:blipFill>
          <a:blip r:embed="rId3" cstate="print"/>
          <a:stretch>
            <a:fillRect/>
          </a:stretch>
        </p:blipFill>
        <p:spPr>
          <a:xfrm>
            <a:off x="4601348" y="2096441"/>
            <a:ext cx="1522832" cy="1984106"/>
          </a:xfrm>
          <a:prstGeom prst="rect">
            <a:avLst/>
          </a:prstGeom>
        </p:spPr>
      </p:pic>
      <p:pic>
        <p:nvPicPr>
          <p:cNvPr id="7" name="object 7"/>
          <p:cNvPicPr/>
          <p:nvPr/>
        </p:nvPicPr>
        <p:blipFill>
          <a:blip r:embed="rId4" cstate="print"/>
          <a:stretch>
            <a:fillRect/>
          </a:stretch>
        </p:blipFill>
        <p:spPr>
          <a:xfrm>
            <a:off x="6356336" y="2096441"/>
            <a:ext cx="1509248" cy="1972977"/>
          </a:xfrm>
          <a:prstGeom prst="rect">
            <a:avLst/>
          </a:prstGeom>
        </p:spPr>
      </p:pic>
      <p:sp>
        <p:nvSpPr>
          <p:cNvPr id="8" name="object 8"/>
          <p:cNvSpPr txBox="1"/>
          <p:nvPr/>
        </p:nvSpPr>
        <p:spPr>
          <a:xfrm>
            <a:off x="3130534" y="3484855"/>
            <a:ext cx="1104420" cy="207648"/>
          </a:xfrm>
          <a:prstGeom prst="rect">
            <a:avLst/>
          </a:prstGeom>
        </p:spPr>
        <p:txBody>
          <a:bodyPr vert="horz" wrap="square" lIns="0" tIns="12092" rIns="0" bIns="0" rtlCol="0">
            <a:spAutoFit/>
          </a:bodyPr>
          <a:lstStyle/>
          <a:p>
            <a:pPr marL="11516">
              <a:spcBef>
                <a:spcPts val="95"/>
              </a:spcBef>
            </a:pPr>
            <a:r>
              <a:rPr sz="1270" b="1" dirty="0">
                <a:latin typeface="맑은 고딕"/>
                <a:cs typeface="맑은 고딕"/>
              </a:rPr>
              <a:t>토양</a:t>
            </a:r>
            <a:r>
              <a:rPr sz="1270" b="1" spc="-45" dirty="0">
                <a:latin typeface="맑은 고딕"/>
                <a:cs typeface="맑은 고딕"/>
              </a:rPr>
              <a:t> </a:t>
            </a:r>
            <a:r>
              <a:rPr sz="1270" b="1" dirty="0">
                <a:latin typeface="맑은 고딕"/>
                <a:cs typeface="맑은 고딕"/>
              </a:rPr>
              <a:t>시료</a:t>
            </a:r>
            <a:r>
              <a:rPr sz="1270" b="1" spc="-45" dirty="0">
                <a:latin typeface="맑은 고딕"/>
                <a:cs typeface="맑은 고딕"/>
              </a:rPr>
              <a:t> </a:t>
            </a:r>
            <a:r>
              <a:rPr sz="1270" b="1" dirty="0">
                <a:latin typeface="맑은 고딕"/>
                <a:cs typeface="맑은 고딕"/>
              </a:rPr>
              <a:t>채취</a:t>
            </a:r>
            <a:endParaRPr sz="1270">
              <a:latin typeface="맑은 고딕"/>
              <a:cs typeface="맑은 고딕"/>
            </a:endParaRPr>
          </a:p>
        </p:txBody>
      </p:sp>
      <p:sp>
        <p:nvSpPr>
          <p:cNvPr id="9" name="object 9"/>
          <p:cNvSpPr txBox="1"/>
          <p:nvPr/>
        </p:nvSpPr>
        <p:spPr>
          <a:xfrm>
            <a:off x="4916262" y="3477093"/>
            <a:ext cx="1103844" cy="207648"/>
          </a:xfrm>
          <a:prstGeom prst="rect">
            <a:avLst/>
          </a:prstGeom>
        </p:spPr>
        <p:txBody>
          <a:bodyPr vert="horz" wrap="square" lIns="0" tIns="12092" rIns="0" bIns="0" rtlCol="0">
            <a:spAutoFit/>
          </a:bodyPr>
          <a:lstStyle/>
          <a:p>
            <a:pPr marL="11516">
              <a:spcBef>
                <a:spcPts val="95"/>
              </a:spcBef>
            </a:pPr>
            <a:r>
              <a:rPr sz="1270" b="1" dirty="0">
                <a:latin typeface="맑은 고딕"/>
                <a:cs typeface="맑은 고딕"/>
              </a:rPr>
              <a:t>토양</a:t>
            </a:r>
            <a:r>
              <a:rPr sz="1270" b="1" spc="-50" dirty="0">
                <a:latin typeface="맑은 고딕"/>
                <a:cs typeface="맑은 고딕"/>
              </a:rPr>
              <a:t> </a:t>
            </a:r>
            <a:r>
              <a:rPr sz="1270" b="1" dirty="0">
                <a:latin typeface="맑은 고딕"/>
                <a:cs typeface="맑은 고딕"/>
              </a:rPr>
              <a:t>시료</a:t>
            </a:r>
            <a:r>
              <a:rPr sz="1270" b="1" spc="-45" dirty="0">
                <a:latin typeface="맑은 고딕"/>
                <a:cs typeface="맑은 고딕"/>
              </a:rPr>
              <a:t> </a:t>
            </a:r>
            <a:r>
              <a:rPr sz="1270" b="1" dirty="0">
                <a:latin typeface="맑은 고딕"/>
                <a:cs typeface="맑은 고딕"/>
              </a:rPr>
              <a:t>조제</a:t>
            </a:r>
            <a:endParaRPr sz="1270">
              <a:latin typeface="맑은 고딕"/>
              <a:cs typeface="맑은 고딕"/>
            </a:endParaRPr>
          </a:p>
        </p:txBody>
      </p:sp>
      <p:sp>
        <p:nvSpPr>
          <p:cNvPr id="10" name="object 10"/>
          <p:cNvSpPr txBox="1"/>
          <p:nvPr/>
        </p:nvSpPr>
        <p:spPr>
          <a:xfrm>
            <a:off x="6647865" y="3472993"/>
            <a:ext cx="1103844" cy="207648"/>
          </a:xfrm>
          <a:prstGeom prst="rect">
            <a:avLst/>
          </a:prstGeom>
        </p:spPr>
        <p:txBody>
          <a:bodyPr vert="horz" wrap="square" lIns="0" tIns="12092" rIns="0" bIns="0" rtlCol="0">
            <a:spAutoFit/>
          </a:bodyPr>
          <a:lstStyle/>
          <a:p>
            <a:pPr marL="11516">
              <a:spcBef>
                <a:spcPts val="95"/>
              </a:spcBef>
            </a:pPr>
            <a:r>
              <a:rPr sz="1270" b="1" dirty="0">
                <a:latin typeface="맑은 고딕"/>
                <a:cs typeface="맑은 고딕"/>
              </a:rPr>
              <a:t>토양</a:t>
            </a:r>
            <a:r>
              <a:rPr sz="1270" b="1" spc="-45" dirty="0">
                <a:latin typeface="맑은 고딕"/>
                <a:cs typeface="맑은 고딕"/>
              </a:rPr>
              <a:t> </a:t>
            </a:r>
            <a:r>
              <a:rPr sz="1270" b="1" dirty="0">
                <a:latin typeface="맑은 고딕"/>
                <a:cs typeface="맑은 고딕"/>
              </a:rPr>
              <a:t>성분</a:t>
            </a:r>
            <a:r>
              <a:rPr sz="1270" b="1" spc="-45" dirty="0">
                <a:latin typeface="맑은 고딕"/>
                <a:cs typeface="맑은 고딕"/>
              </a:rPr>
              <a:t> </a:t>
            </a:r>
            <a:r>
              <a:rPr sz="1270" b="1" dirty="0">
                <a:latin typeface="맑은 고딕"/>
                <a:cs typeface="맑은 고딕"/>
              </a:rPr>
              <a:t>분석</a:t>
            </a:r>
            <a:endParaRPr sz="1270">
              <a:latin typeface="맑은 고딕"/>
              <a:cs typeface="맑은 고딕"/>
            </a:endParaRPr>
          </a:p>
        </p:txBody>
      </p:sp>
      <p:sp>
        <p:nvSpPr>
          <p:cNvPr id="11" name="object 11"/>
          <p:cNvSpPr/>
          <p:nvPr/>
        </p:nvSpPr>
        <p:spPr>
          <a:xfrm>
            <a:off x="2536979" y="1777207"/>
            <a:ext cx="5746670" cy="2024578"/>
          </a:xfrm>
          <a:custGeom>
            <a:avLst/>
            <a:gdLst/>
            <a:ahLst/>
            <a:cxnLst/>
            <a:rect l="l" t="t" r="r" b="b"/>
            <a:pathLst>
              <a:path w="6337300" h="2232660">
                <a:moveTo>
                  <a:pt x="0" y="2232660"/>
                </a:moveTo>
                <a:lnTo>
                  <a:pt x="6336792" y="2232660"/>
                </a:lnTo>
                <a:lnTo>
                  <a:pt x="6336792" y="0"/>
                </a:lnTo>
                <a:lnTo>
                  <a:pt x="0" y="0"/>
                </a:lnTo>
                <a:lnTo>
                  <a:pt x="0" y="2232660"/>
                </a:lnTo>
                <a:close/>
              </a:path>
            </a:pathLst>
          </a:custGeom>
          <a:ln w="12192">
            <a:solidFill>
              <a:srgbClr val="41709C"/>
            </a:solidFill>
          </a:ln>
        </p:spPr>
        <p:txBody>
          <a:bodyPr wrap="square" lIns="0" tIns="0" rIns="0" bIns="0" rtlCol="0"/>
          <a:lstStyle/>
          <a:p>
            <a:endParaRPr sz="1632"/>
          </a:p>
        </p:txBody>
      </p:sp>
      <p:sp>
        <p:nvSpPr>
          <p:cNvPr id="12" name="object 12"/>
          <p:cNvSpPr txBox="1"/>
          <p:nvPr/>
        </p:nvSpPr>
        <p:spPr>
          <a:xfrm>
            <a:off x="4626510" y="1637628"/>
            <a:ext cx="1497128" cy="289534"/>
          </a:xfrm>
          <a:prstGeom prst="rect">
            <a:avLst/>
          </a:prstGeom>
          <a:solidFill>
            <a:srgbClr val="135063"/>
          </a:solidFill>
        </p:spPr>
        <p:txBody>
          <a:bodyPr vert="horz" wrap="square" lIns="0" tIns="38004" rIns="0" bIns="0" rtlCol="0">
            <a:spAutoFit/>
          </a:bodyPr>
          <a:lstStyle/>
          <a:p>
            <a:pPr marL="82918">
              <a:spcBef>
                <a:spcPts val="299"/>
              </a:spcBef>
            </a:pPr>
            <a:r>
              <a:rPr sz="1632" b="1" dirty="0">
                <a:latin typeface="맑은 고딕"/>
                <a:cs typeface="맑은 고딕"/>
              </a:rPr>
              <a:t>토양검정</a:t>
            </a:r>
            <a:r>
              <a:rPr sz="1632" b="1" spc="-50" dirty="0">
                <a:latin typeface="맑은 고딕"/>
                <a:cs typeface="맑은 고딕"/>
              </a:rPr>
              <a:t> </a:t>
            </a:r>
            <a:r>
              <a:rPr sz="1632" b="1" dirty="0">
                <a:latin typeface="맑은 고딕"/>
                <a:cs typeface="맑은 고딕"/>
              </a:rPr>
              <a:t>과정</a:t>
            </a:r>
            <a:endParaRPr sz="1632" dirty="0">
              <a:latin typeface="맑은 고딕"/>
              <a:cs typeface="맑은 고딕"/>
            </a:endParaRPr>
          </a:p>
        </p:txBody>
      </p:sp>
      <p:grpSp>
        <p:nvGrpSpPr>
          <p:cNvPr id="13" name="object 13"/>
          <p:cNvGrpSpPr/>
          <p:nvPr/>
        </p:nvGrpSpPr>
        <p:grpSpPr>
          <a:xfrm>
            <a:off x="2531221" y="4057219"/>
            <a:ext cx="5758186" cy="2408649"/>
            <a:chOff x="1415541" y="4474210"/>
            <a:chExt cx="6350000" cy="2656205"/>
          </a:xfrm>
        </p:grpSpPr>
        <p:sp>
          <p:nvSpPr>
            <p:cNvPr id="14" name="object 14"/>
            <p:cNvSpPr/>
            <p:nvPr/>
          </p:nvSpPr>
          <p:spPr>
            <a:xfrm>
              <a:off x="1421891" y="4480560"/>
              <a:ext cx="6337300" cy="2231390"/>
            </a:xfrm>
            <a:custGeom>
              <a:avLst/>
              <a:gdLst/>
              <a:ahLst/>
              <a:cxnLst/>
              <a:rect l="l" t="t" r="r" b="b"/>
              <a:pathLst>
                <a:path w="6337300" h="2231390">
                  <a:moveTo>
                    <a:pt x="0" y="2231135"/>
                  </a:moveTo>
                  <a:lnTo>
                    <a:pt x="6336792" y="2231135"/>
                  </a:lnTo>
                  <a:lnTo>
                    <a:pt x="6336792" y="0"/>
                  </a:lnTo>
                  <a:lnTo>
                    <a:pt x="0" y="0"/>
                  </a:lnTo>
                  <a:lnTo>
                    <a:pt x="0" y="2231135"/>
                  </a:lnTo>
                  <a:close/>
                </a:path>
              </a:pathLst>
            </a:custGeom>
            <a:ln w="12192">
              <a:solidFill>
                <a:srgbClr val="41709C"/>
              </a:solidFill>
            </a:ln>
          </p:spPr>
          <p:txBody>
            <a:bodyPr wrap="square" lIns="0" tIns="0" rIns="0" bIns="0" rtlCol="0"/>
            <a:lstStyle/>
            <a:p>
              <a:endParaRPr sz="1632"/>
            </a:p>
          </p:txBody>
        </p:sp>
        <p:pic>
          <p:nvPicPr>
            <p:cNvPr id="15" name="object 15"/>
            <p:cNvPicPr/>
            <p:nvPr/>
          </p:nvPicPr>
          <p:blipFill>
            <a:blip r:embed="rId5" cstate="print"/>
            <a:stretch>
              <a:fillRect/>
            </a:stretch>
          </p:blipFill>
          <p:spPr>
            <a:xfrm>
              <a:off x="1620011" y="4832604"/>
              <a:ext cx="1975865" cy="2297430"/>
            </a:xfrm>
            <a:prstGeom prst="rect">
              <a:avLst/>
            </a:prstGeom>
          </p:spPr>
        </p:pic>
        <p:pic>
          <p:nvPicPr>
            <p:cNvPr id="16" name="object 16"/>
            <p:cNvPicPr/>
            <p:nvPr/>
          </p:nvPicPr>
          <p:blipFill>
            <a:blip r:embed="rId6" cstate="print"/>
            <a:stretch>
              <a:fillRect/>
            </a:stretch>
          </p:blipFill>
          <p:spPr>
            <a:xfrm>
              <a:off x="6515100" y="4768596"/>
              <a:ext cx="1164336" cy="1437132"/>
            </a:xfrm>
            <a:prstGeom prst="rect">
              <a:avLst/>
            </a:prstGeom>
          </p:spPr>
        </p:pic>
      </p:grpSp>
      <p:sp>
        <p:nvSpPr>
          <p:cNvPr id="17" name="object 17"/>
          <p:cNvSpPr txBox="1"/>
          <p:nvPr/>
        </p:nvSpPr>
        <p:spPr>
          <a:xfrm>
            <a:off x="2869343" y="5705395"/>
            <a:ext cx="1588108" cy="207067"/>
          </a:xfrm>
          <a:prstGeom prst="rect">
            <a:avLst/>
          </a:prstGeom>
        </p:spPr>
        <p:txBody>
          <a:bodyPr vert="horz" wrap="square" lIns="0" tIns="11516" rIns="0" bIns="0" rtlCol="0">
            <a:spAutoFit/>
          </a:bodyPr>
          <a:lstStyle/>
          <a:p>
            <a:pPr marL="11516">
              <a:spcBef>
                <a:spcPts val="91"/>
              </a:spcBef>
            </a:pPr>
            <a:r>
              <a:rPr sz="1270" b="1" dirty="0">
                <a:latin typeface="맑은 고딕"/>
                <a:cs typeface="맑은 고딕"/>
              </a:rPr>
              <a:t>토양검정</a:t>
            </a:r>
            <a:r>
              <a:rPr sz="1270" b="1" spc="-50" dirty="0">
                <a:latin typeface="맑은 고딕"/>
                <a:cs typeface="맑은 고딕"/>
              </a:rPr>
              <a:t> </a:t>
            </a:r>
            <a:r>
              <a:rPr sz="1270" b="1" dirty="0">
                <a:latin typeface="맑은 고딕"/>
                <a:cs typeface="맑은 고딕"/>
              </a:rPr>
              <a:t>데이터</a:t>
            </a:r>
            <a:r>
              <a:rPr sz="1270" b="1" spc="-41" dirty="0">
                <a:latin typeface="맑은 고딕"/>
                <a:cs typeface="맑은 고딕"/>
              </a:rPr>
              <a:t> </a:t>
            </a:r>
            <a:r>
              <a:rPr sz="1270" b="1" dirty="0">
                <a:latin typeface="맑은 고딕"/>
                <a:cs typeface="맑은 고딕"/>
              </a:rPr>
              <a:t>입력</a:t>
            </a:r>
            <a:endParaRPr sz="1270">
              <a:latin typeface="맑은 고딕"/>
              <a:cs typeface="맑은 고딕"/>
            </a:endParaRPr>
          </a:p>
        </p:txBody>
      </p:sp>
      <p:sp>
        <p:nvSpPr>
          <p:cNvPr id="18" name="object 18"/>
          <p:cNvSpPr txBox="1"/>
          <p:nvPr/>
        </p:nvSpPr>
        <p:spPr>
          <a:xfrm>
            <a:off x="5742907" y="5705395"/>
            <a:ext cx="1531101" cy="207067"/>
          </a:xfrm>
          <a:prstGeom prst="rect">
            <a:avLst/>
          </a:prstGeom>
        </p:spPr>
        <p:txBody>
          <a:bodyPr vert="horz" wrap="square" lIns="0" tIns="11516" rIns="0" bIns="0" rtlCol="0">
            <a:spAutoFit/>
          </a:bodyPr>
          <a:lstStyle/>
          <a:p>
            <a:pPr marL="11516">
              <a:spcBef>
                <a:spcPts val="91"/>
              </a:spcBef>
            </a:pPr>
            <a:r>
              <a:rPr sz="1270" b="1" dirty="0">
                <a:latin typeface="맑은 고딕"/>
                <a:cs typeface="맑은 고딕"/>
              </a:rPr>
              <a:t>비료사용처방서</a:t>
            </a:r>
            <a:r>
              <a:rPr sz="1270" b="1" spc="-86" dirty="0">
                <a:latin typeface="맑은 고딕"/>
                <a:cs typeface="맑은 고딕"/>
              </a:rPr>
              <a:t> </a:t>
            </a:r>
            <a:r>
              <a:rPr sz="1270" b="1" dirty="0">
                <a:latin typeface="맑은 고딕"/>
                <a:cs typeface="맑은 고딕"/>
              </a:rPr>
              <a:t>발급</a:t>
            </a:r>
            <a:endParaRPr sz="1270">
              <a:latin typeface="맑은 고딕"/>
              <a:cs typeface="맑은 고딕"/>
            </a:endParaRPr>
          </a:p>
        </p:txBody>
      </p:sp>
      <p:sp>
        <p:nvSpPr>
          <p:cNvPr id="19" name="object 19"/>
          <p:cNvSpPr txBox="1"/>
          <p:nvPr/>
        </p:nvSpPr>
        <p:spPr>
          <a:xfrm>
            <a:off x="4298984" y="3923398"/>
            <a:ext cx="2125922" cy="289534"/>
          </a:xfrm>
          <a:prstGeom prst="rect">
            <a:avLst/>
          </a:prstGeom>
          <a:solidFill>
            <a:srgbClr val="135063"/>
          </a:solidFill>
        </p:spPr>
        <p:txBody>
          <a:bodyPr vert="horz" wrap="square" lIns="0" tIns="38004" rIns="0" bIns="0" rtlCol="0">
            <a:spAutoFit/>
          </a:bodyPr>
          <a:lstStyle/>
          <a:p>
            <a:pPr marL="84069">
              <a:spcBef>
                <a:spcPts val="299"/>
              </a:spcBef>
            </a:pPr>
            <a:r>
              <a:rPr sz="1632" b="1" spc="-5" dirty="0">
                <a:latin typeface="맑은 고딕"/>
                <a:cs typeface="맑은 고딕"/>
              </a:rPr>
              <a:t>비료사용처방서</a:t>
            </a:r>
            <a:r>
              <a:rPr sz="1632" b="1" spc="-36" dirty="0">
                <a:latin typeface="맑은 고딕"/>
                <a:cs typeface="맑은 고딕"/>
              </a:rPr>
              <a:t> </a:t>
            </a:r>
            <a:r>
              <a:rPr sz="1632" b="1" dirty="0">
                <a:latin typeface="맑은 고딕"/>
                <a:cs typeface="맑은 고딕"/>
              </a:rPr>
              <a:t>발급</a:t>
            </a:r>
            <a:endParaRPr sz="1632">
              <a:latin typeface="맑은 고딕"/>
              <a:cs typeface="맑은 고딕"/>
            </a:endParaRPr>
          </a:p>
        </p:txBody>
      </p:sp>
      <p:grpSp>
        <p:nvGrpSpPr>
          <p:cNvPr id="20" name="object 20"/>
          <p:cNvGrpSpPr/>
          <p:nvPr/>
        </p:nvGrpSpPr>
        <p:grpSpPr>
          <a:xfrm>
            <a:off x="4311423" y="2452987"/>
            <a:ext cx="4190232" cy="3210765"/>
            <a:chOff x="3378708" y="2705100"/>
            <a:chExt cx="4620895" cy="3540760"/>
          </a:xfrm>
        </p:grpSpPr>
        <p:pic>
          <p:nvPicPr>
            <p:cNvPr id="21" name="object 21"/>
            <p:cNvPicPr/>
            <p:nvPr/>
          </p:nvPicPr>
          <p:blipFill>
            <a:blip r:embed="rId7" cstate="print"/>
            <a:stretch>
              <a:fillRect/>
            </a:stretch>
          </p:blipFill>
          <p:spPr>
            <a:xfrm>
              <a:off x="3378708" y="2784360"/>
              <a:ext cx="402386" cy="472427"/>
            </a:xfrm>
            <a:prstGeom prst="rect">
              <a:avLst/>
            </a:prstGeom>
          </p:spPr>
        </p:pic>
        <p:pic>
          <p:nvPicPr>
            <p:cNvPr id="22" name="object 22"/>
            <p:cNvPicPr/>
            <p:nvPr/>
          </p:nvPicPr>
          <p:blipFill>
            <a:blip r:embed="rId8" cstate="print"/>
            <a:stretch>
              <a:fillRect/>
            </a:stretch>
          </p:blipFill>
          <p:spPr>
            <a:xfrm>
              <a:off x="3438144" y="2823972"/>
              <a:ext cx="288035" cy="359663"/>
            </a:xfrm>
            <a:prstGeom prst="rect">
              <a:avLst/>
            </a:prstGeom>
          </p:spPr>
        </p:pic>
        <p:pic>
          <p:nvPicPr>
            <p:cNvPr id="23" name="object 23"/>
            <p:cNvPicPr/>
            <p:nvPr/>
          </p:nvPicPr>
          <p:blipFill>
            <a:blip r:embed="rId7" cstate="print"/>
            <a:stretch>
              <a:fillRect/>
            </a:stretch>
          </p:blipFill>
          <p:spPr>
            <a:xfrm>
              <a:off x="5321808" y="2784360"/>
              <a:ext cx="402386" cy="472427"/>
            </a:xfrm>
            <a:prstGeom prst="rect">
              <a:avLst/>
            </a:prstGeom>
          </p:spPr>
        </p:pic>
        <p:pic>
          <p:nvPicPr>
            <p:cNvPr id="24" name="object 24"/>
            <p:cNvPicPr/>
            <p:nvPr/>
          </p:nvPicPr>
          <p:blipFill>
            <a:blip r:embed="rId8" cstate="print"/>
            <a:stretch>
              <a:fillRect/>
            </a:stretch>
          </p:blipFill>
          <p:spPr>
            <a:xfrm>
              <a:off x="5381244" y="2823972"/>
              <a:ext cx="288035" cy="359663"/>
            </a:xfrm>
            <a:prstGeom prst="rect">
              <a:avLst/>
            </a:prstGeom>
          </p:spPr>
        </p:pic>
        <p:sp>
          <p:nvSpPr>
            <p:cNvPr id="25" name="object 25"/>
            <p:cNvSpPr/>
            <p:nvPr/>
          </p:nvSpPr>
          <p:spPr>
            <a:xfrm>
              <a:off x="7421879" y="2711196"/>
              <a:ext cx="571500" cy="571500"/>
            </a:xfrm>
            <a:custGeom>
              <a:avLst/>
              <a:gdLst/>
              <a:ahLst/>
              <a:cxnLst/>
              <a:rect l="l" t="t" r="r" b="b"/>
              <a:pathLst>
                <a:path w="571500" h="571500">
                  <a:moveTo>
                    <a:pt x="285750" y="0"/>
                  </a:moveTo>
                  <a:lnTo>
                    <a:pt x="0" y="285750"/>
                  </a:lnTo>
                  <a:lnTo>
                    <a:pt x="285750" y="571500"/>
                  </a:lnTo>
                  <a:lnTo>
                    <a:pt x="285750" y="428625"/>
                  </a:lnTo>
                  <a:lnTo>
                    <a:pt x="571500" y="428625"/>
                  </a:lnTo>
                  <a:lnTo>
                    <a:pt x="571500" y="142875"/>
                  </a:lnTo>
                  <a:lnTo>
                    <a:pt x="285750" y="142875"/>
                  </a:lnTo>
                  <a:lnTo>
                    <a:pt x="285750" y="0"/>
                  </a:lnTo>
                  <a:close/>
                </a:path>
              </a:pathLst>
            </a:custGeom>
            <a:solidFill>
              <a:srgbClr val="6FAC46"/>
            </a:solidFill>
          </p:spPr>
          <p:txBody>
            <a:bodyPr wrap="square" lIns="0" tIns="0" rIns="0" bIns="0" rtlCol="0"/>
            <a:lstStyle/>
            <a:p>
              <a:endParaRPr sz="1632"/>
            </a:p>
          </p:txBody>
        </p:sp>
        <p:sp>
          <p:nvSpPr>
            <p:cNvPr id="26" name="object 26"/>
            <p:cNvSpPr/>
            <p:nvPr/>
          </p:nvSpPr>
          <p:spPr>
            <a:xfrm>
              <a:off x="7421879" y="2711196"/>
              <a:ext cx="571500" cy="571500"/>
            </a:xfrm>
            <a:custGeom>
              <a:avLst/>
              <a:gdLst/>
              <a:ahLst/>
              <a:cxnLst/>
              <a:rect l="l" t="t" r="r" b="b"/>
              <a:pathLst>
                <a:path w="571500" h="571500">
                  <a:moveTo>
                    <a:pt x="571500" y="428625"/>
                  </a:moveTo>
                  <a:lnTo>
                    <a:pt x="285750" y="428625"/>
                  </a:lnTo>
                  <a:lnTo>
                    <a:pt x="285750" y="571500"/>
                  </a:lnTo>
                  <a:lnTo>
                    <a:pt x="0" y="285750"/>
                  </a:lnTo>
                  <a:lnTo>
                    <a:pt x="285750" y="0"/>
                  </a:lnTo>
                  <a:lnTo>
                    <a:pt x="285750" y="142875"/>
                  </a:lnTo>
                  <a:lnTo>
                    <a:pt x="571500" y="142875"/>
                  </a:lnTo>
                  <a:lnTo>
                    <a:pt x="571500" y="428625"/>
                  </a:lnTo>
                  <a:close/>
                </a:path>
              </a:pathLst>
            </a:custGeom>
            <a:ln w="12192">
              <a:solidFill>
                <a:srgbClr val="507D31"/>
              </a:solidFill>
            </a:ln>
          </p:spPr>
          <p:txBody>
            <a:bodyPr wrap="square" lIns="0" tIns="0" rIns="0" bIns="0" rtlCol="0"/>
            <a:lstStyle/>
            <a:p>
              <a:endParaRPr sz="1632"/>
            </a:p>
          </p:txBody>
        </p:sp>
        <p:sp>
          <p:nvSpPr>
            <p:cNvPr id="27" name="object 27"/>
            <p:cNvSpPr/>
            <p:nvPr/>
          </p:nvSpPr>
          <p:spPr>
            <a:xfrm>
              <a:off x="7421879" y="5283708"/>
              <a:ext cx="571500" cy="571500"/>
            </a:xfrm>
            <a:custGeom>
              <a:avLst/>
              <a:gdLst/>
              <a:ahLst/>
              <a:cxnLst/>
              <a:rect l="l" t="t" r="r" b="b"/>
              <a:pathLst>
                <a:path w="571500" h="571500">
                  <a:moveTo>
                    <a:pt x="285750" y="0"/>
                  </a:moveTo>
                  <a:lnTo>
                    <a:pt x="0" y="285749"/>
                  </a:lnTo>
                  <a:lnTo>
                    <a:pt x="285750" y="571499"/>
                  </a:lnTo>
                  <a:lnTo>
                    <a:pt x="285750" y="428624"/>
                  </a:lnTo>
                  <a:lnTo>
                    <a:pt x="571500" y="428624"/>
                  </a:lnTo>
                  <a:lnTo>
                    <a:pt x="571500" y="142874"/>
                  </a:lnTo>
                  <a:lnTo>
                    <a:pt x="285750" y="142874"/>
                  </a:lnTo>
                  <a:lnTo>
                    <a:pt x="285750" y="0"/>
                  </a:lnTo>
                  <a:close/>
                </a:path>
              </a:pathLst>
            </a:custGeom>
            <a:solidFill>
              <a:srgbClr val="6FAC46"/>
            </a:solidFill>
          </p:spPr>
          <p:txBody>
            <a:bodyPr wrap="square" lIns="0" tIns="0" rIns="0" bIns="0" rtlCol="0"/>
            <a:lstStyle/>
            <a:p>
              <a:endParaRPr sz="1632"/>
            </a:p>
          </p:txBody>
        </p:sp>
        <p:sp>
          <p:nvSpPr>
            <p:cNvPr id="28" name="object 28"/>
            <p:cNvSpPr/>
            <p:nvPr/>
          </p:nvSpPr>
          <p:spPr>
            <a:xfrm>
              <a:off x="7421879" y="5283708"/>
              <a:ext cx="571500" cy="571500"/>
            </a:xfrm>
            <a:custGeom>
              <a:avLst/>
              <a:gdLst/>
              <a:ahLst/>
              <a:cxnLst/>
              <a:rect l="l" t="t" r="r" b="b"/>
              <a:pathLst>
                <a:path w="571500" h="571500">
                  <a:moveTo>
                    <a:pt x="571500" y="428624"/>
                  </a:moveTo>
                  <a:lnTo>
                    <a:pt x="285750" y="428624"/>
                  </a:lnTo>
                  <a:lnTo>
                    <a:pt x="285750" y="571499"/>
                  </a:lnTo>
                  <a:lnTo>
                    <a:pt x="0" y="285749"/>
                  </a:lnTo>
                  <a:lnTo>
                    <a:pt x="285750" y="0"/>
                  </a:lnTo>
                  <a:lnTo>
                    <a:pt x="285750" y="142874"/>
                  </a:lnTo>
                  <a:lnTo>
                    <a:pt x="571500" y="142874"/>
                  </a:lnTo>
                  <a:lnTo>
                    <a:pt x="571500" y="428624"/>
                  </a:lnTo>
                  <a:close/>
                </a:path>
              </a:pathLst>
            </a:custGeom>
            <a:ln w="12192">
              <a:solidFill>
                <a:srgbClr val="507D31"/>
              </a:solidFill>
            </a:ln>
          </p:spPr>
          <p:txBody>
            <a:bodyPr wrap="square" lIns="0" tIns="0" rIns="0" bIns="0" rtlCol="0"/>
            <a:lstStyle/>
            <a:p>
              <a:endParaRPr sz="1632"/>
            </a:p>
          </p:txBody>
        </p:sp>
        <p:pic>
          <p:nvPicPr>
            <p:cNvPr id="29" name="object 29"/>
            <p:cNvPicPr/>
            <p:nvPr/>
          </p:nvPicPr>
          <p:blipFill>
            <a:blip r:embed="rId9" cstate="print"/>
            <a:stretch>
              <a:fillRect/>
            </a:stretch>
          </p:blipFill>
          <p:spPr>
            <a:xfrm>
              <a:off x="5443728" y="4768596"/>
              <a:ext cx="1033272" cy="1448197"/>
            </a:xfrm>
            <a:prstGeom prst="rect">
              <a:avLst/>
            </a:prstGeom>
          </p:spPr>
        </p:pic>
        <p:pic>
          <p:nvPicPr>
            <p:cNvPr id="30" name="object 30"/>
            <p:cNvPicPr/>
            <p:nvPr/>
          </p:nvPicPr>
          <p:blipFill>
            <a:blip r:embed="rId10" cstate="print"/>
            <a:stretch>
              <a:fillRect/>
            </a:stretch>
          </p:blipFill>
          <p:spPr>
            <a:xfrm>
              <a:off x="3608832" y="4946904"/>
              <a:ext cx="1790700" cy="1298448"/>
            </a:xfrm>
            <a:prstGeom prst="rect">
              <a:avLst/>
            </a:prstGeom>
          </p:spPr>
        </p:pic>
      </p:grpSp>
      <p:sp>
        <p:nvSpPr>
          <p:cNvPr id="31" name="object 31"/>
          <p:cNvSpPr txBox="1"/>
          <p:nvPr/>
        </p:nvSpPr>
        <p:spPr>
          <a:xfrm>
            <a:off x="8585955" y="2281117"/>
            <a:ext cx="1793079" cy="904113"/>
          </a:xfrm>
          <a:prstGeom prst="rect">
            <a:avLst/>
          </a:prstGeom>
        </p:spPr>
        <p:txBody>
          <a:bodyPr vert="horz" wrap="square" lIns="0" tIns="10941" rIns="0" bIns="0" rtlCol="0">
            <a:spAutoFit/>
          </a:bodyPr>
          <a:lstStyle/>
          <a:p>
            <a:pPr marL="11516" marR="4607" algn="ctr">
              <a:spcBef>
                <a:spcPts val="86"/>
              </a:spcBef>
            </a:pPr>
            <a:r>
              <a:rPr sz="1451" b="1" spc="-5" dirty="0">
                <a:solidFill>
                  <a:srgbClr val="FFFFFF"/>
                </a:solidFill>
                <a:latin typeface="맑은 고딕"/>
                <a:cs typeface="맑은 고딕"/>
              </a:rPr>
              <a:t>토양</a:t>
            </a:r>
            <a:r>
              <a:rPr sz="1451" b="1" spc="-63" dirty="0">
                <a:solidFill>
                  <a:srgbClr val="FFFFFF"/>
                </a:solidFill>
                <a:latin typeface="맑은 고딕"/>
                <a:cs typeface="맑은 고딕"/>
              </a:rPr>
              <a:t> </a:t>
            </a:r>
            <a:r>
              <a:rPr sz="1451" b="1" spc="-9" dirty="0">
                <a:solidFill>
                  <a:srgbClr val="FFFFFF"/>
                </a:solidFill>
                <a:latin typeface="맑은 고딕"/>
                <a:cs typeface="맑은 고딕"/>
              </a:rPr>
              <a:t>양분관리가 </a:t>
            </a:r>
            <a:r>
              <a:rPr sz="1451" b="1" spc="-494" dirty="0">
                <a:solidFill>
                  <a:srgbClr val="FFFFFF"/>
                </a:solidFill>
                <a:latin typeface="맑은 고딕"/>
                <a:cs typeface="맑은 고딕"/>
              </a:rPr>
              <a:t> </a:t>
            </a:r>
            <a:r>
              <a:rPr sz="1451" b="1" spc="-5" dirty="0">
                <a:solidFill>
                  <a:srgbClr val="FFFFFF"/>
                </a:solidFill>
                <a:latin typeface="맑은 고딕"/>
                <a:cs typeface="맑은 고딕"/>
              </a:rPr>
              <a:t>적정한지 </a:t>
            </a:r>
            <a:r>
              <a:rPr sz="1451" b="1" dirty="0">
                <a:solidFill>
                  <a:srgbClr val="FFFFFF"/>
                </a:solidFill>
                <a:latin typeface="맑은 고딕"/>
                <a:cs typeface="맑은 고딕"/>
              </a:rPr>
              <a:t> </a:t>
            </a:r>
            <a:r>
              <a:rPr sz="1451" b="1" spc="-5" dirty="0">
                <a:solidFill>
                  <a:srgbClr val="FFFFFF"/>
                </a:solidFill>
                <a:latin typeface="맑은 고딕"/>
                <a:cs typeface="맑은 고딕"/>
              </a:rPr>
              <a:t>판단하는 과정 </a:t>
            </a:r>
            <a:r>
              <a:rPr sz="1451" b="1" dirty="0">
                <a:solidFill>
                  <a:srgbClr val="FFFFFF"/>
                </a:solidFill>
                <a:latin typeface="맑은 고딕"/>
                <a:cs typeface="맑은 고딕"/>
              </a:rPr>
              <a:t> </a:t>
            </a:r>
            <a:r>
              <a:rPr sz="1451" b="1" spc="-5" dirty="0">
                <a:solidFill>
                  <a:srgbClr val="FFC000"/>
                </a:solidFill>
                <a:latin typeface="맑은 고딕"/>
                <a:cs typeface="맑은 고딕"/>
              </a:rPr>
              <a:t>(양분의 부족, </a:t>
            </a:r>
            <a:r>
              <a:rPr sz="1451" b="1" dirty="0">
                <a:solidFill>
                  <a:srgbClr val="FFC000"/>
                </a:solidFill>
                <a:latin typeface="맑은 고딕"/>
                <a:cs typeface="맑은 고딕"/>
              </a:rPr>
              <a:t> </a:t>
            </a:r>
            <a:r>
              <a:rPr sz="1451" b="1" spc="-5" dirty="0">
                <a:solidFill>
                  <a:srgbClr val="FFC000"/>
                </a:solidFill>
                <a:latin typeface="맑은 고딕"/>
                <a:cs typeface="맑은 고딕"/>
              </a:rPr>
              <a:t>적정,</a:t>
            </a:r>
            <a:r>
              <a:rPr sz="1451" b="1" dirty="0">
                <a:solidFill>
                  <a:srgbClr val="FFC000"/>
                </a:solidFill>
                <a:latin typeface="맑은 고딕"/>
                <a:cs typeface="맑은 고딕"/>
              </a:rPr>
              <a:t> </a:t>
            </a:r>
            <a:r>
              <a:rPr sz="1451" b="1" spc="-5" dirty="0">
                <a:solidFill>
                  <a:srgbClr val="FFC000"/>
                </a:solidFill>
                <a:latin typeface="맑은 고딕"/>
                <a:cs typeface="맑은 고딕"/>
              </a:rPr>
              <a:t>과다)</a:t>
            </a:r>
            <a:endParaRPr sz="1451" dirty="0">
              <a:latin typeface="맑은 고딕"/>
              <a:cs typeface="맑은 고딕"/>
            </a:endParaRPr>
          </a:p>
        </p:txBody>
      </p:sp>
      <p:grpSp>
        <p:nvGrpSpPr>
          <p:cNvPr id="32" name="object 32"/>
          <p:cNvGrpSpPr/>
          <p:nvPr/>
        </p:nvGrpSpPr>
        <p:grpSpPr>
          <a:xfrm>
            <a:off x="8563215" y="4273035"/>
            <a:ext cx="2057283" cy="1695786"/>
            <a:chOff x="8058911" y="4706111"/>
            <a:chExt cx="1583690" cy="1870075"/>
          </a:xfrm>
        </p:grpSpPr>
        <p:sp>
          <p:nvSpPr>
            <p:cNvPr id="33" name="object 33"/>
            <p:cNvSpPr/>
            <p:nvPr/>
          </p:nvSpPr>
          <p:spPr>
            <a:xfrm>
              <a:off x="8065007" y="4712207"/>
              <a:ext cx="1571625" cy="1858010"/>
            </a:xfrm>
            <a:custGeom>
              <a:avLst/>
              <a:gdLst/>
              <a:ahLst/>
              <a:cxnLst/>
              <a:rect l="l" t="t" r="r" b="b"/>
              <a:pathLst>
                <a:path w="1571625" h="1858009">
                  <a:moveTo>
                    <a:pt x="1309370" y="0"/>
                  </a:moveTo>
                  <a:lnTo>
                    <a:pt x="261874" y="0"/>
                  </a:lnTo>
                  <a:lnTo>
                    <a:pt x="214795" y="4218"/>
                  </a:lnTo>
                  <a:lnTo>
                    <a:pt x="170488" y="16380"/>
                  </a:lnTo>
                  <a:lnTo>
                    <a:pt x="129690" y="35748"/>
                  </a:lnTo>
                  <a:lnTo>
                    <a:pt x="93142" y="61581"/>
                  </a:lnTo>
                  <a:lnTo>
                    <a:pt x="61581" y="93142"/>
                  </a:lnTo>
                  <a:lnTo>
                    <a:pt x="35748" y="129690"/>
                  </a:lnTo>
                  <a:lnTo>
                    <a:pt x="16380" y="170488"/>
                  </a:lnTo>
                  <a:lnTo>
                    <a:pt x="4218" y="214795"/>
                  </a:lnTo>
                  <a:lnTo>
                    <a:pt x="0" y="261873"/>
                  </a:lnTo>
                  <a:lnTo>
                    <a:pt x="0" y="1595881"/>
                  </a:lnTo>
                  <a:lnTo>
                    <a:pt x="4218" y="1642953"/>
                  </a:lnTo>
                  <a:lnTo>
                    <a:pt x="16380" y="1687257"/>
                  </a:lnTo>
                  <a:lnTo>
                    <a:pt x="35748" y="1728054"/>
                  </a:lnTo>
                  <a:lnTo>
                    <a:pt x="61581" y="1764603"/>
                  </a:lnTo>
                  <a:lnTo>
                    <a:pt x="93142" y="1796166"/>
                  </a:lnTo>
                  <a:lnTo>
                    <a:pt x="129690" y="1822002"/>
                  </a:lnTo>
                  <a:lnTo>
                    <a:pt x="170488" y="1841372"/>
                  </a:lnTo>
                  <a:lnTo>
                    <a:pt x="214795" y="1853536"/>
                  </a:lnTo>
                  <a:lnTo>
                    <a:pt x="261874" y="1857755"/>
                  </a:lnTo>
                  <a:lnTo>
                    <a:pt x="1309370" y="1857755"/>
                  </a:lnTo>
                  <a:lnTo>
                    <a:pt x="1356448" y="1853536"/>
                  </a:lnTo>
                  <a:lnTo>
                    <a:pt x="1400755" y="1841372"/>
                  </a:lnTo>
                  <a:lnTo>
                    <a:pt x="1441553" y="1822002"/>
                  </a:lnTo>
                  <a:lnTo>
                    <a:pt x="1478101" y="1796166"/>
                  </a:lnTo>
                  <a:lnTo>
                    <a:pt x="1509662" y="1764603"/>
                  </a:lnTo>
                  <a:lnTo>
                    <a:pt x="1535495" y="1728054"/>
                  </a:lnTo>
                  <a:lnTo>
                    <a:pt x="1554863" y="1687257"/>
                  </a:lnTo>
                  <a:lnTo>
                    <a:pt x="1567025" y="1642953"/>
                  </a:lnTo>
                  <a:lnTo>
                    <a:pt x="1571244" y="1595881"/>
                  </a:lnTo>
                  <a:lnTo>
                    <a:pt x="1571244" y="261873"/>
                  </a:lnTo>
                  <a:lnTo>
                    <a:pt x="1567025" y="214795"/>
                  </a:lnTo>
                  <a:lnTo>
                    <a:pt x="1554863" y="170488"/>
                  </a:lnTo>
                  <a:lnTo>
                    <a:pt x="1535495" y="129690"/>
                  </a:lnTo>
                  <a:lnTo>
                    <a:pt x="1509662" y="93142"/>
                  </a:lnTo>
                  <a:lnTo>
                    <a:pt x="1478101" y="61581"/>
                  </a:lnTo>
                  <a:lnTo>
                    <a:pt x="1441553" y="35748"/>
                  </a:lnTo>
                  <a:lnTo>
                    <a:pt x="1400755" y="16380"/>
                  </a:lnTo>
                  <a:lnTo>
                    <a:pt x="1356448" y="4218"/>
                  </a:lnTo>
                  <a:lnTo>
                    <a:pt x="1309370" y="0"/>
                  </a:lnTo>
                  <a:close/>
                </a:path>
              </a:pathLst>
            </a:custGeom>
            <a:solidFill>
              <a:srgbClr val="5B9BD4"/>
            </a:solidFill>
          </p:spPr>
          <p:txBody>
            <a:bodyPr wrap="square" lIns="0" tIns="0" rIns="0" bIns="0" rtlCol="0"/>
            <a:lstStyle/>
            <a:p>
              <a:endParaRPr sz="1632"/>
            </a:p>
          </p:txBody>
        </p:sp>
        <p:sp>
          <p:nvSpPr>
            <p:cNvPr id="34" name="object 34"/>
            <p:cNvSpPr/>
            <p:nvPr/>
          </p:nvSpPr>
          <p:spPr>
            <a:xfrm>
              <a:off x="8065007" y="4712207"/>
              <a:ext cx="1571625" cy="1858010"/>
            </a:xfrm>
            <a:custGeom>
              <a:avLst/>
              <a:gdLst/>
              <a:ahLst/>
              <a:cxnLst/>
              <a:rect l="l" t="t" r="r" b="b"/>
              <a:pathLst>
                <a:path w="1571625" h="1858009">
                  <a:moveTo>
                    <a:pt x="0" y="261873"/>
                  </a:moveTo>
                  <a:lnTo>
                    <a:pt x="4218" y="214795"/>
                  </a:lnTo>
                  <a:lnTo>
                    <a:pt x="16380" y="170488"/>
                  </a:lnTo>
                  <a:lnTo>
                    <a:pt x="35748" y="129690"/>
                  </a:lnTo>
                  <a:lnTo>
                    <a:pt x="61581" y="93142"/>
                  </a:lnTo>
                  <a:lnTo>
                    <a:pt x="93142" y="61581"/>
                  </a:lnTo>
                  <a:lnTo>
                    <a:pt x="129690" y="35748"/>
                  </a:lnTo>
                  <a:lnTo>
                    <a:pt x="170488" y="16380"/>
                  </a:lnTo>
                  <a:lnTo>
                    <a:pt x="214795" y="4218"/>
                  </a:lnTo>
                  <a:lnTo>
                    <a:pt x="261874" y="0"/>
                  </a:lnTo>
                  <a:lnTo>
                    <a:pt x="1309370" y="0"/>
                  </a:lnTo>
                  <a:lnTo>
                    <a:pt x="1356448" y="4218"/>
                  </a:lnTo>
                  <a:lnTo>
                    <a:pt x="1400755" y="16380"/>
                  </a:lnTo>
                  <a:lnTo>
                    <a:pt x="1441553" y="35748"/>
                  </a:lnTo>
                  <a:lnTo>
                    <a:pt x="1478101" y="61581"/>
                  </a:lnTo>
                  <a:lnTo>
                    <a:pt x="1509662" y="93142"/>
                  </a:lnTo>
                  <a:lnTo>
                    <a:pt x="1535495" y="129690"/>
                  </a:lnTo>
                  <a:lnTo>
                    <a:pt x="1554863" y="170488"/>
                  </a:lnTo>
                  <a:lnTo>
                    <a:pt x="1567025" y="214795"/>
                  </a:lnTo>
                  <a:lnTo>
                    <a:pt x="1571244" y="261873"/>
                  </a:lnTo>
                  <a:lnTo>
                    <a:pt x="1571244" y="1595881"/>
                  </a:lnTo>
                  <a:lnTo>
                    <a:pt x="1567025" y="1642953"/>
                  </a:lnTo>
                  <a:lnTo>
                    <a:pt x="1554863" y="1687257"/>
                  </a:lnTo>
                  <a:lnTo>
                    <a:pt x="1535495" y="1728054"/>
                  </a:lnTo>
                  <a:lnTo>
                    <a:pt x="1509662" y="1764603"/>
                  </a:lnTo>
                  <a:lnTo>
                    <a:pt x="1478101" y="1796166"/>
                  </a:lnTo>
                  <a:lnTo>
                    <a:pt x="1441553" y="1822002"/>
                  </a:lnTo>
                  <a:lnTo>
                    <a:pt x="1400755" y="1841372"/>
                  </a:lnTo>
                  <a:lnTo>
                    <a:pt x="1356448" y="1853536"/>
                  </a:lnTo>
                  <a:lnTo>
                    <a:pt x="1309370" y="1857755"/>
                  </a:lnTo>
                  <a:lnTo>
                    <a:pt x="261874" y="1857755"/>
                  </a:lnTo>
                  <a:lnTo>
                    <a:pt x="214795" y="1853536"/>
                  </a:lnTo>
                  <a:lnTo>
                    <a:pt x="170488" y="1841372"/>
                  </a:lnTo>
                  <a:lnTo>
                    <a:pt x="129690" y="1822002"/>
                  </a:lnTo>
                  <a:lnTo>
                    <a:pt x="93142" y="1796166"/>
                  </a:lnTo>
                  <a:lnTo>
                    <a:pt x="61581" y="1764603"/>
                  </a:lnTo>
                  <a:lnTo>
                    <a:pt x="35748" y="1728054"/>
                  </a:lnTo>
                  <a:lnTo>
                    <a:pt x="16380" y="1687257"/>
                  </a:lnTo>
                  <a:lnTo>
                    <a:pt x="4218" y="1642953"/>
                  </a:lnTo>
                  <a:lnTo>
                    <a:pt x="0" y="1595881"/>
                  </a:lnTo>
                  <a:lnTo>
                    <a:pt x="0" y="261873"/>
                  </a:lnTo>
                  <a:close/>
                </a:path>
              </a:pathLst>
            </a:custGeom>
            <a:ln w="12192">
              <a:solidFill>
                <a:srgbClr val="41709C"/>
              </a:solidFill>
            </a:ln>
          </p:spPr>
          <p:txBody>
            <a:bodyPr wrap="square" lIns="0" tIns="0" rIns="0" bIns="0" rtlCol="0"/>
            <a:lstStyle/>
            <a:p>
              <a:endParaRPr sz="1632"/>
            </a:p>
          </p:txBody>
        </p:sp>
      </p:grpSp>
      <p:sp>
        <p:nvSpPr>
          <p:cNvPr id="35" name="object 35"/>
          <p:cNvSpPr txBox="1"/>
          <p:nvPr/>
        </p:nvSpPr>
        <p:spPr>
          <a:xfrm>
            <a:off x="8769754" y="4689697"/>
            <a:ext cx="1799581" cy="457580"/>
          </a:xfrm>
          <a:prstGeom prst="rect">
            <a:avLst/>
          </a:prstGeom>
        </p:spPr>
        <p:txBody>
          <a:bodyPr vert="horz" wrap="square" lIns="0" tIns="10941" rIns="0" bIns="0" rtlCol="0">
            <a:spAutoFit/>
          </a:bodyPr>
          <a:lstStyle/>
          <a:p>
            <a:pPr marL="11516" marR="4607" indent="1152" algn="ctr">
              <a:spcBef>
                <a:spcPts val="86"/>
              </a:spcBef>
            </a:pPr>
            <a:r>
              <a:rPr sz="1451" b="1" spc="-5" dirty="0">
                <a:solidFill>
                  <a:srgbClr val="FFFFFF"/>
                </a:solidFill>
                <a:latin typeface="맑은 고딕"/>
                <a:cs typeface="맑은 고딕"/>
              </a:rPr>
              <a:t>작물 별로 </a:t>
            </a:r>
            <a:r>
              <a:rPr sz="1451" b="1" dirty="0">
                <a:solidFill>
                  <a:srgbClr val="FFFFFF"/>
                </a:solidFill>
                <a:latin typeface="맑은 고딕"/>
                <a:cs typeface="맑은 고딕"/>
              </a:rPr>
              <a:t> </a:t>
            </a:r>
            <a:r>
              <a:rPr sz="1451" b="1" spc="-9" dirty="0">
                <a:solidFill>
                  <a:srgbClr val="FFFFFF"/>
                </a:solidFill>
                <a:latin typeface="맑은 고딕"/>
                <a:cs typeface="맑은 고딕"/>
              </a:rPr>
              <a:t>필요한 </a:t>
            </a:r>
            <a:r>
              <a:rPr sz="1451" b="1" spc="-5" dirty="0">
                <a:solidFill>
                  <a:srgbClr val="FFFFFF"/>
                </a:solidFill>
                <a:latin typeface="맑은 고딕"/>
                <a:cs typeface="맑은 고딕"/>
              </a:rPr>
              <a:t> 양분을</a:t>
            </a:r>
            <a:r>
              <a:rPr sz="1451" b="1" spc="-77" dirty="0">
                <a:solidFill>
                  <a:srgbClr val="FFFFFF"/>
                </a:solidFill>
                <a:latin typeface="맑은 고딕"/>
                <a:cs typeface="맑은 고딕"/>
              </a:rPr>
              <a:t> </a:t>
            </a:r>
            <a:r>
              <a:rPr sz="1451" b="1" spc="-5" dirty="0">
                <a:solidFill>
                  <a:srgbClr val="FFFFFF"/>
                </a:solidFill>
                <a:latin typeface="맑은 고딕"/>
                <a:cs typeface="맑은 고딕"/>
              </a:rPr>
              <a:t>추천</a:t>
            </a:r>
            <a:endParaRPr sz="1451" dirty="0">
              <a:latin typeface="맑은 고딕"/>
              <a:cs typeface="맑은 고딕"/>
            </a:endParaRPr>
          </a:p>
        </p:txBody>
      </p:sp>
      <p:sp>
        <p:nvSpPr>
          <p:cNvPr id="37" name="object 37"/>
          <p:cNvSpPr txBox="1"/>
          <p:nvPr/>
        </p:nvSpPr>
        <p:spPr>
          <a:xfrm>
            <a:off x="1770910" y="1120612"/>
            <a:ext cx="9239990" cy="469268"/>
          </a:xfrm>
          <a:prstGeom prst="rect">
            <a:avLst/>
          </a:prstGeom>
          <a:solidFill>
            <a:srgbClr val="135063"/>
          </a:solidFill>
        </p:spPr>
        <p:txBody>
          <a:bodyPr vert="horz" wrap="square" lIns="36000" tIns="108000" rIns="36000" bIns="108000" rtlCol="0">
            <a:spAutoFit/>
          </a:bodyPr>
          <a:lstStyle/>
          <a:p>
            <a:pPr marL="11516">
              <a:spcBef>
                <a:spcPts val="91"/>
              </a:spcBef>
            </a:pPr>
            <a:r>
              <a:rPr sz="1632" b="1" dirty="0">
                <a:latin typeface="맑은 고딕"/>
                <a:cs typeface="맑은 고딕"/>
              </a:rPr>
              <a:t>내 </a:t>
            </a:r>
            <a:r>
              <a:rPr sz="1632" b="1" spc="-5" dirty="0">
                <a:latin typeface="맑은 고딕"/>
                <a:cs typeface="맑은 고딕"/>
              </a:rPr>
              <a:t>논,밭의</a:t>
            </a:r>
            <a:r>
              <a:rPr sz="1632" b="1" spc="14" dirty="0">
                <a:latin typeface="맑은 고딕"/>
                <a:cs typeface="맑은 고딕"/>
              </a:rPr>
              <a:t> </a:t>
            </a:r>
            <a:r>
              <a:rPr sz="1632" b="1" spc="-5" dirty="0">
                <a:latin typeface="맑은 고딕"/>
                <a:cs typeface="맑은 고딕"/>
              </a:rPr>
              <a:t>토양</a:t>
            </a:r>
            <a:r>
              <a:rPr sz="1632" b="1" spc="5" dirty="0">
                <a:latin typeface="맑은 고딕"/>
                <a:cs typeface="맑은 고딕"/>
              </a:rPr>
              <a:t> </a:t>
            </a:r>
            <a:r>
              <a:rPr sz="1632" b="1" dirty="0">
                <a:latin typeface="맑은 고딕"/>
                <a:cs typeface="맑은 고딕"/>
              </a:rPr>
              <a:t>양분함량을</a:t>
            </a:r>
            <a:r>
              <a:rPr sz="1632" b="1" spc="-9" dirty="0">
                <a:latin typeface="맑은 고딕"/>
                <a:cs typeface="맑은 고딕"/>
              </a:rPr>
              <a:t> </a:t>
            </a:r>
            <a:r>
              <a:rPr sz="1632" b="1" spc="-5" dirty="0">
                <a:latin typeface="맑은 고딕"/>
                <a:cs typeface="맑은 고딕"/>
              </a:rPr>
              <a:t>정확히</a:t>
            </a:r>
            <a:r>
              <a:rPr sz="1632" b="1" spc="5" dirty="0">
                <a:latin typeface="맑은 고딕"/>
                <a:cs typeface="맑은 고딕"/>
              </a:rPr>
              <a:t> </a:t>
            </a:r>
            <a:r>
              <a:rPr sz="1632" b="1" spc="-5" dirty="0">
                <a:latin typeface="맑은 고딕"/>
                <a:cs typeface="맑은 고딕"/>
              </a:rPr>
              <a:t>알기</a:t>
            </a:r>
            <a:r>
              <a:rPr sz="1632" b="1" spc="5" dirty="0">
                <a:latin typeface="맑은 고딕"/>
                <a:cs typeface="맑은 고딕"/>
              </a:rPr>
              <a:t> </a:t>
            </a:r>
            <a:r>
              <a:rPr sz="1632" b="1" spc="-5" dirty="0">
                <a:latin typeface="맑은 고딕"/>
                <a:cs typeface="맑은 고딕"/>
              </a:rPr>
              <a:t>위해서는</a:t>
            </a:r>
            <a:r>
              <a:rPr sz="1632" b="1" spc="5" dirty="0">
                <a:latin typeface="맑은 고딕"/>
                <a:cs typeface="맑은 고딕"/>
              </a:rPr>
              <a:t> </a:t>
            </a:r>
            <a:r>
              <a:rPr sz="1632" b="1" spc="-5" dirty="0">
                <a:latin typeface="맑은 고딕"/>
                <a:cs typeface="맑은 고딕"/>
              </a:rPr>
              <a:t>토양</a:t>
            </a:r>
            <a:r>
              <a:rPr sz="1632" b="1" spc="9" dirty="0">
                <a:latin typeface="맑은 고딕"/>
                <a:cs typeface="맑은 고딕"/>
              </a:rPr>
              <a:t> </a:t>
            </a:r>
            <a:r>
              <a:rPr sz="1632" b="1" spc="-5" dirty="0">
                <a:latin typeface="맑은 고딕"/>
                <a:cs typeface="맑은 고딕"/>
              </a:rPr>
              <a:t>시료를</a:t>
            </a:r>
            <a:r>
              <a:rPr sz="1632" b="1" spc="5" dirty="0">
                <a:latin typeface="맑은 고딕"/>
                <a:cs typeface="맑은 고딕"/>
              </a:rPr>
              <a:t> </a:t>
            </a:r>
            <a:r>
              <a:rPr sz="1632" b="1" spc="-5" dirty="0">
                <a:latin typeface="맑은 고딕"/>
                <a:cs typeface="맑은 고딕"/>
              </a:rPr>
              <a:t>올바르게</a:t>
            </a:r>
            <a:r>
              <a:rPr sz="1632" b="1" spc="5" dirty="0">
                <a:latin typeface="맑은 고딕"/>
                <a:cs typeface="맑은 고딕"/>
              </a:rPr>
              <a:t> </a:t>
            </a:r>
            <a:r>
              <a:rPr sz="1632" b="1" spc="-5" dirty="0">
                <a:latin typeface="맑은 고딕"/>
                <a:cs typeface="맑은 고딕"/>
              </a:rPr>
              <a:t>채취하는</a:t>
            </a:r>
            <a:r>
              <a:rPr sz="1632" b="1" spc="5" dirty="0">
                <a:latin typeface="맑은 고딕"/>
                <a:cs typeface="맑은 고딕"/>
              </a:rPr>
              <a:t> </a:t>
            </a:r>
            <a:r>
              <a:rPr sz="1632" b="1" spc="-5" dirty="0">
                <a:latin typeface="맑은 고딕"/>
                <a:cs typeface="맑은 고딕"/>
              </a:rPr>
              <a:t>것이</a:t>
            </a:r>
            <a:r>
              <a:rPr sz="1632" b="1" dirty="0">
                <a:latin typeface="맑은 고딕"/>
                <a:cs typeface="맑은 고딕"/>
              </a:rPr>
              <a:t> </a:t>
            </a:r>
            <a:r>
              <a:rPr sz="1632" b="1" spc="-5" dirty="0">
                <a:latin typeface="맑은 고딕"/>
                <a:cs typeface="맑은 고딕"/>
              </a:rPr>
              <a:t>중요!</a:t>
            </a:r>
            <a:endParaRPr sz="1632" dirty="0">
              <a:latin typeface="맑은 고딕"/>
              <a:cs typeface="맑은 고딕"/>
            </a:endParaRPr>
          </a:p>
        </p:txBody>
      </p:sp>
      <p:sp>
        <p:nvSpPr>
          <p:cNvPr id="39" name="제목 38"/>
          <p:cNvSpPr>
            <a:spLocks noGrp="1"/>
          </p:cNvSpPr>
          <p:nvPr>
            <p:ph type="title"/>
          </p:nvPr>
        </p:nvSpPr>
        <p:spPr/>
        <p:txBody>
          <a:bodyPr/>
          <a:lstStyle/>
          <a:p>
            <a:r>
              <a:rPr lang="ko-KR" altLang="en-US" dirty="0" err="1"/>
              <a:t>비료처방서</a:t>
            </a:r>
            <a:r>
              <a:rPr lang="ko-KR" altLang="en-US" dirty="0"/>
              <a:t> </a:t>
            </a:r>
            <a:r>
              <a:rPr lang="ko-KR" altLang="en-US" dirty="0" err="1"/>
              <a:t>발급방법</a:t>
            </a:r>
            <a:endParaRPr lang="ko-KR" altLang="en-US" dirty="0"/>
          </a:p>
        </p:txBody>
      </p:sp>
    </p:spTree>
    <p:extLst>
      <p:ext uri="{BB962C8B-B14F-4D97-AF65-F5344CB8AC3E}">
        <p14:creationId xmlns:p14="http://schemas.microsoft.com/office/powerpoint/2010/main" val="1918766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608061" y="308188"/>
            <a:ext cx="4557029" cy="503490"/>
          </a:xfrm>
          <a:prstGeom prst="rect">
            <a:avLst/>
          </a:prstGeom>
        </p:spPr>
        <p:txBody>
          <a:bodyPr vert="horz" wrap="square" lIns="0" tIns="10941" rIns="0" bIns="0" rtlCol="0" anchor="ctr">
            <a:spAutoFit/>
          </a:bodyPr>
          <a:lstStyle/>
          <a:p>
            <a:pPr marL="11516">
              <a:lnSpc>
                <a:spcPct val="100000"/>
              </a:lnSpc>
              <a:spcBef>
                <a:spcPts val="86"/>
              </a:spcBef>
            </a:pPr>
            <a:r>
              <a:rPr lang="ko-KR" altLang="en-US" spc="-5" dirty="0"/>
              <a:t>시료채취 방법</a:t>
            </a:r>
            <a:endParaRPr spc="-5" dirty="0"/>
          </a:p>
        </p:txBody>
      </p:sp>
      <p:sp>
        <p:nvSpPr>
          <p:cNvPr id="7" name="TextBox 6"/>
          <p:cNvSpPr txBox="1"/>
          <p:nvPr/>
        </p:nvSpPr>
        <p:spPr>
          <a:xfrm>
            <a:off x="570960" y="799772"/>
            <a:ext cx="1706573" cy="490450"/>
          </a:xfrm>
          <a:prstGeom prst="rect">
            <a:avLst/>
          </a:prstGeom>
          <a:noFill/>
          <a:ln>
            <a:solidFill>
              <a:srgbClr val="135063"/>
            </a:solidFill>
          </a:ln>
        </p:spPr>
        <p:txBody>
          <a:bodyPr wrap="none" tIns="0" bIns="684000" rtlCol="0">
            <a:noAutofit/>
          </a:bodyPr>
          <a:lstStyle/>
          <a:p>
            <a:pPr>
              <a:lnSpc>
                <a:spcPct val="200000"/>
              </a:lnSpc>
            </a:pPr>
            <a:r>
              <a:rPr lang="en-US" altLang="ko-KR" sz="2000" dirty="0">
                <a:solidFill>
                  <a:schemeClr val="bg1"/>
                </a:solidFill>
                <a:latin typeface="KoPub돋움체 Light" panose="00000300000000000000" pitchFamily="2" charset="-127"/>
                <a:ea typeface="KoPub돋움체 Light" panose="00000300000000000000" pitchFamily="2" charset="-127"/>
              </a:rPr>
              <a:t>1. </a:t>
            </a:r>
            <a:r>
              <a:rPr lang="ko-KR" altLang="en-US" sz="2000" dirty="0">
                <a:solidFill>
                  <a:schemeClr val="bg1"/>
                </a:solidFill>
                <a:latin typeface="KoPub돋움체 Light" panose="00000300000000000000" pitchFamily="2" charset="-127"/>
                <a:ea typeface="KoPub돋움체 Light" panose="00000300000000000000" pitchFamily="2" charset="-127"/>
              </a:rPr>
              <a:t>채취 시기</a:t>
            </a:r>
          </a:p>
        </p:txBody>
      </p:sp>
      <p:sp>
        <p:nvSpPr>
          <p:cNvPr id="9" name="Rectangle 2"/>
          <p:cNvSpPr>
            <a:spLocks noChangeArrowheads="1"/>
          </p:cNvSpPr>
          <p:nvPr/>
        </p:nvSpPr>
        <p:spPr bwMode="auto">
          <a:xfrm>
            <a:off x="0" y="0"/>
            <a:ext cx="2318877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10" name="TextBox 9"/>
          <p:cNvSpPr txBox="1"/>
          <p:nvPr/>
        </p:nvSpPr>
        <p:spPr>
          <a:xfrm>
            <a:off x="591762" y="1366944"/>
            <a:ext cx="10702194" cy="494494"/>
          </a:xfrm>
          <a:prstGeom prst="rect">
            <a:avLst/>
          </a:prstGeom>
          <a:solidFill>
            <a:srgbClr val="135063"/>
          </a:solidFill>
        </p:spPr>
        <p:txBody>
          <a:bodyPr wrap="square" rtlCol="0">
            <a:spAutoFit/>
          </a:bodyPr>
          <a:lstStyle/>
          <a:p>
            <a:pPr marL="180000" lvl="1">
              <a:lnSpc>
                <a:spcPct val="150000"/>
              </a:lnSpc>
              <a:buFont typeface="Wingdings" pitchFamily="2" charset="2"/>
              <a:buChar char="Ø"/>
              <a:defRPr/>
            </a:pPr>
            <a:r>
              <a:rPr lang="ko-KR" altLang="en-US" sz="2000" b="1" spc="-150" dirty="0">
                <a:latin typeface="KoPub돋움체 Light" panose="00000300000000000000" pitchFamily="2" charset="-127"/>
                <a:ea typeface="KoPub돋움체 Light" panose="00000300000000000000" pitchFamily="2" charset="-127"/>
              </a:rPr>
              <a:t>재배가 끝난 직후부터 다음 작물을 심기 전에 퇴비나 </a:t>
            </a:r>
            <a:r>
              <a:rPr lang="ko-KR" altLang="en-US" sz="2000" b="1" spc="-150" dirty="0" err="1">
                <a:latin typeface="KoPub돋움체 Light" panose="00000300000000000000" pitchFamily="2" charset="-127"/>
                <a:ea typeface="KoPub돋움체 Light" panose="00000300000000000000" pitchFamily="2" charset="-127"/>
              </a:rPr>
              <a:t>토양개량제</a:t>
            </a:r>
            <a:r>
              <a:rPr lang="ko-KR" altLang="en-US" sz="2000" b="1" spc="-150" dirty="0">
                <a:latin typeface="KoPub돋움체 Light" panose="00000300000000000000" pitchFamily="2" charset="-127"/>
                <a:ea typeface="KoPub돋움체 Light" panose="00000300000000000000" pitchFamily="2" charset="-127"/>
              </a:rPr>
              <a:t> 또는 비료를 시용하기 전에 채취</a:t>
            </a:r>
          </a:p>
        </p:txBody>
      </p:sp>
      <p:pic>
        <p:nvPicPr>
          <p:cNvPr id="11" name="그림 10"/>
          <p:cNvPicPr>
            <a:picLocks noChangeAspect="1"/>
          </p:cNvPicPr>
          <p:nvPr/>
        </p:nvPicPr>
        <p:blipFill>
          <a:blip r:embed="rId2"/>
          <a:stretch>
            <a:fillRect/>
          </a:stretch>
        </p:blipFill>
        <p:spPr>
          <a:xfrm>
            <a:off x="543443" y="3309733"/>
            <a:ext cx="11077036" cy="1190735"/>
          </a:xfrm>
          <a:prstGeom prst="rect">
            <a:avLst/>
          </a:prstGeom>
        </p:spPr>
      </p:pic>
      <p:pic>
        <p:nvPicPr>
          <p:cNvPr id="12" name="그림 11"/>
          <p:cNvPicPr>
            <a:picLocks noChangeAspect="1"/>
          </p:cNvPicPr>
          <p:nvPr/>
        </p:nvPicPr>
        <p:blipFill>
          <a:blip r:embed="rId3"/>
          <a:stretch>
            <a:fillRect/>
          </a:stretch>
        </p:blipFill>
        <p:spPr>
          <a:xfrm>
            <a:off x="543443" y="4702263"/>
            <a:ext cx="11250571" cy="1818996"/>
          </a:xfrm>
          <a:prstGeom prst="rect">
            <a:avLst/>
          </a:prstGeom>
          <a:ln>
            <a:solidFill>
              <a:schemeClr val="tx1"/>
            </a:solidFill>
          </a:ln>
        </p:spPr>
      </p:pic>
      <p:sp>
        <p:nvSpPr>
          <p:cNvPr id="13" name="TextBox 12"/>
          <p:cNvSpPr txBox="1"/>
          <p:nvPr/>
        </p:nvSpPr>
        <p:spPr>
          <a:xfrm>
            <a:off x="543444" y="2763394"/>
            <a:ext cx="10750512" cy="400110"/>
          </a:xfrm>
          <a:prstGeom prst="rect">
            <a:avLst/>
          </a:prstGeom>
          <a:solidFill>
            <a:srgbClr val="135063"/>
          </a:solidFill>
        </p:spPr>
        <p:txBody>
          <a:bodyPr wrap="square" rtlCol="0">
            <a:spAutoFit/>
          </a:bodyPr>
          <a:lstStyle/>
          <a:p>
            <a:pPr marL="285750" indent="-285750">
              <a:buFont typeface="Wingdings" panose="05000000000000000000" pitchFamily="2" charset="2"/>
              <a:buChar char="Ø"/>
            </a:pPr>
            <a:r>
              <a:rPr lang="ko-KR" altLang="en-US" sz="2000" b="1" spc="-150" dirty="0">
                <a:latin typeface="KoPub돋움체 Light" panose="00000300000000000000" pitchFamily="2" charset="-127"/>
                <a:ea typeface="KoPub돋움체 Light" panose="00000300000000000000" pitchFamily="2" charset="-127"/>
              </a:rPr>
              <a:t>식물 </a:t>
            </a:r>
            <a:r>
              <a:rPr lang="ko-KR" altLang="en-US" sz="2000" b="1" spc="-150" dirty="0" err="1">
                <a:latin typeface="KoPub돋움체 Light" panose="00000300000000000000" pitchFamily="2" charset="-127"/>
                <a:ea typeface="KoPub돋움체 Light" panose="00000300000000000000" pitchFamily="2" charset="-127"/>
              </a:rPr>
              <a:t>잔사나</a:t>
            </a:r>
            <a:r>
              <a:rPr lang="ko-KR" altLang="en-US" sz="2000" b="1" spc="-150" dirty="0">
                <a:latin typeface="KoPub돋움체 Light" panose="00000300000000000000" pitchFamily="2" charset="-127"/>
                <a:ea typeface="KoPub돋움체 Light" panose="00000300000000000000" pitchFamily="2" charset="-127"/>
              </a:rPr>
              <a:t> 이물질 등을 제거하고 뿌리가 분포하는 약 </a:t>
            </a:r>
            <a:r>
              <a:rPr lang="en-US" altLang="ko-KR" sz="2000" b="1" spc="-150" dirty="0">
                <a:latin typeface="KoPub돋움체 Light" panose="00000300000000000000" pitchFamily="2" charset="-127"/>
                <a:ea typeface="KoPub돋움체 Light" panose="00000300000000000000" pitchFamily="2" charset="-127"/>
              </a:rPr>
              <a:t>15cm </a:t>
            </a:r>
            <a:r>
              <a:rPr lang="ko-KR" altLang="en-US" sz="2000" b="1" spc="-150" dirty="0">
                <a:latin typeface="KoPub돋움체 Light" panose="00000300000000000000" pitchFamily="2" charset="-127"/>
                <a:ea typeface="KoPub돋움체 Light" panose="00000300000000000000" pitchFamily="2" charset="-127"/>
              </a:rPr>
              <a:t>깊이</a:t>
            </a:r>
            <a:r>
              <a:rPr lang="en-US" altLang="ko-KR" sz="2000" b="1" spc="-150" dirty="0">
                <a:latin typeface="KoPub돋움체 Light" panose="00000300000000000000" pitchFamily="2" charset="-127"/>
                <a:ea typeface="KoPub돋움체 Light" panose="00000300000000000000" pitchFamily="2" charset="-127"/>
              </a:rPr>
              <a:t> </a:t>
            </a:r>
            <a:r>
              <a:rPr lang="ko-KR" altLang="en-US" sz="2000" b="1" spc="-150" dirty="0">
                <a:latin typeface="KoPub돋움체 Light" panose="00000300000000000000" pitchFamily="2" charset="-127"/>
                <a:ea typeface="KoPub돋움체 Light" panose="00000300000000000000" pitchFamily="2" charset="-127"/>
              </a:rPr>
              <a:t>토양 채취</a:t>
            </a:r>
            <a:r>
              <a:rPr lang="en-US" altLang="ko-KR" sz="2000" b="1" spc="-150" dirty="0">
                <a:latin typeface="KoPub돋움체 Light" panose="00000300000000000000" pitchFamily="2" charset="-127"/>
                <a:ea typeface="KoPub돋움체 Light" panose="00000300000000000000" pitchFamily="2" charset="-127"/>
              </a:rPr>
              <a:t>(</a:t>
            </a:r>
            <a:r>
              <a:rPr lang="ko-KR" altLang="en-US" sz="2000" b="1" spc="-150" dirty="0">
                <a:latin typeface="KoPub돋움체 Light" panose="00000300000000000000" pitchFamily="2" charset="-127"/>
                <a:ea typeface="KoPub돋움체 Light" panose="00000300000000000000" pitchFamily="2" charset="-127"/>
              </a:rPr>
              <a:t>밭 </a:t>
            </a:r>
            <a:r>
              <a:rPr lang="en-US" altLang="ko-KR" sz="2000" b="1" spc="-150" dirty="0">
                <a:latin typeface="KoPub돋움체 Light" panose="00000300000000000000" pitchFamily="2" charset="-127"/>
                <a:ea typeface="KoPub돋움체 Light" panose="00000300000000000000" pitchFamily="2" charset="-127"/>
              </a:rPr>
              <a:t>10cm, </a:t>
            </a:r>
            <a:r>
              <a:rPr lang="ko-KR" altLang="en-US" sz="2000" b="1" spc="-150" dirty="0">
                <a:latin typeface="KoPub돋움체 Light" panose="00000300000000000000" pitchFamily="2" charset="-127"/>
                <a:ea typeface="KoPub돋움체 Light" panose="00000300000000000000" pitchFamily="2" charset="-127"/>
              </a:rPr>
              <a:t>논 </a:t>
            </a:r>
            <a:r>
              <a:rPr lang="en-US" altLang="ko-KR" sz="2000" b="1" spc="-150" dirty="0">
                <a:latin typeface="KoPub돋움체 Light" panose="00000300000000000000" pitchFamily="2" charset="-127"/>
                <a:ea typeface="KoPub돋움체 Light" panose="00000300000000000000" pitchFamily="2" charset="-127"/>
              </a:rPr>
              <a:t>15cm)</a:t>
            </a:r>
            <a:endParaRPr lang="ko-KR" altLang="en-US" sz="2000" b="1" spc="-150" dirty="0">
              <a:latin typeface="KoPub돋움체 Light" panose="00000300000000000000" pitchFamily="2" charset="-127"/>
              <a:ea typeface="KoPub돋움체 Light" panose="00000300000000000000" pitchFamily="2" charset="-127"/>
            </a:endParaRPr>
          </a:p>
        </p:txBody>
      </p:sp>
      <p:cxnSp>
        <p:nvCxnSpPr>
          <p:cNvPr id="16" name="직선 연결선 15"/>
          <p:cNvCxnSpPr/>
          <p:nvPr/>
        </p:nvCxnSpPr>
        <p:spPr>
          <a:xfrm>
            <a:off x="563513" y="782383"/>
            <a:ext cx="0" cy="507839"/>
          </a:xfrm>
          <a:prstGeom prst="line">
            <a:avLst/>
          </a:prstGeom>
          <a:ln w="57150">
            <a:solidFill>
              <a:srgbClr val="135063"/>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3443" y="2203886"/>
            <a:ext cx="1706573" cy="490450"/>
          </a:xfrm>
          <a:prstGeom prst="rect">
            <a:avLst/>
          </a:prstGeom>
          <a:noFill/>
          <a:ln>
            <a:solidFill>
              <a:srgbClr val="135063"/>
            </a:solidFill>
          </a:ln>
        </p:spPr>
        <p:txBody>
          <a:bodyPr wrap="none" tIns="0" bIns="684000" rtlCol="0">
            <a:noAutofit/>
          </a:bodyPr>
          <a:lstStyle/>
          <a:p>
            <a:pPr>
              <a:lnSpc>
                <a:spcPct val="200000"/>
              </a:lnSpc>
            </a:pPr>
            <a:r>
              <a:rPr lang="en-US" altLang="ko-KR" sz="2000" dirty="0">
                <a:solidFill>
                  <a:schemeClr val="bg1"/>
                </a:solidFill>
                <a:latin typeface="KoPub돋움체 Light" panose="00000300000000000000" pitchFamily="2" charset="-127"/>
                <a:ea typeface="KoPub돋움체 Light" panose="00000300000000000000" pitchFamily="2" charset="-127"/>
              </a:rPr>
              <a:t>2. </a:t>
            </a:r>
            <a:r>
              <a:rPr lang="ko-KR" altLang="en-US" sz="2000" dirty="0">
                <a:solidFill>
                  <a:schemeClr val="bg1"/>
                </a:solidFill>
                <a:latin typeface="KoPub돋움체 Light" panose="00000300000000000000" pitchFamily="2" charset="-127"/>
                <a:ea typeface="KoPub돋움체 Light" panose="00000300000000000000" pitchFamily="2" charset="-127"/>
              </a:rPr>
              <a:t>채취 방법</a:t>
            </a:r>
          </a:p>
        </p:txBody>
      </p:sp>
      <p:cxnSp>
        <p:nvCxnSpPr>
          <p:cNvPr id="23" name="직선 연결선 22"/>
          <p:cNvCxnSpPr/>
          <p:nvPr/>
        </p:nvCxnSpPr>
        <p:spPr>
          <a:xfrm>
            <a:off x="543443" y="2203886"/>
            <a:ext cx="0" cy="490450"/>
          </a:xfrm>
          <a:prstGeom prst="line">
            <a:avLst/>
          </a:prstGeom>
          <a:ln w="57150">
            <a:solidFill>
              <a:srgbClr val="1350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28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77250" y="4465474"/>
            <a:ext cx="11515725" cy="2392526"/>
            <a:chOff x="1577339" y="4308348"/>
            <a:chExt cx="8033384" cy="2638425"/>
          </a:xfrm>
        </p:grpSpPr>
        <p:pic>
          <p:nvPicPr>
            <p:cNvPr id="4" name="object 4"/>
            <p:cNvPicPr/>
            <p:nvPr/>
          </p:nvPicPr>
          <p:blipFill>
            <a:blip r:embed="rId2" cstate="print"/>
            <a:stretch>
              <a:fillRect/>
            </a:stretch>
          </p:blipFill>
          <p:spPr>
            <a:xfrm>
              <a:off x="1586483" y="4317492"/>
              <a:ext cx="8014716" cy="2619756"/>
            </a:xfrm>
            <a:prstGeom prst="rect">
              <a:avLst/>
            </a:prstGeom>
          </p:spPr>
        </p:pic>
        <p:sp>
          <p:nvSpPr>
            <p:cNvPr id="5" name="object 5"/>
            <p:cNvSpPr/>
            <p:nvPr/>
          </p:nvSpPr>
          <p:spPr>
            <a:xfrm>
              <a:off x="1581911" y="4312920"/>
              <a:ext cx="8023859" cy="2628900"/>
            </a:xfrm>
            <a:custGeom>
              <a:avLst/>
              <a:gdLst/>
              <a:ahLst/>
              <a:cxnLst/>
              <a:rect l="l" t="t" r="r" b="b"/>
              <a:pathLst>
                <a:path w="8023859" h="2628900">
                  <a:moveTo>
                    <a:pt x="0" y="2628900"/>
                  </a:moveTo>
                  <a:lnTo>
                    <a:pt x="8023859" y="2628900"/>
                  </a:lnTo>
                  <a:lnTo>
                    <a:pt x="8023859" y="0"/>
                  </a:lnTo>
                  <a:lnTo>
                    <a:pt x="0" y="0"/>
                  </a:lnTo>
                  <a:lnTo>
                    <a:pt x="0" y="2628900"/>
                  </a:lnTo>
                  <a:close/>
                </a:path>
              </a:pathLst>
            </a:custGeom>
            <a:ln w="9144">
              <a:solidFill>
                <a:srgbClr val="000000"/>
              </a:solidFill>
            </a:ln>
          </p:spPr>
          <p:txBody>
            <a:bodyPr wrap="square" lIns="0" tIns="0" rIns="0" bIns="0" rtlCol="0"/>
            <a:lstStyle/>
            <a:p>
              <a:endParaRPr sz="1632"/>
            </a:p>
          </p:txBody>
        </p:sp>
        <p:pic>
          <p:nvPicPr>
            <p:cNvPr id="6" name="object 6"/>
            <p:cNvPicPr/>
            <p:nvPr/>
          </p:nvPicPr>
          <p:blipFill>
            <a:blip r:embed="rId3" cstate="print"/>
            <a:stretch>
              <a:fillRect/>
            </a:stretch>
          </p:blipFill>
          <p:spPr>
            <a:xfrm>
              <a:off x="8505444" y="4317492"/>
              <a:ext cx="1095755" cy="275844"/>
            </a:xfrm>
            <a:prstGeom prst="rect">
              <a:avLst/>
            </a:prstGeom>
          </p:spPr>
        </p:pic>
      </p:grpSp>
      <p:sp>
        <p:nvSpPr>
          <p:cNvPr id="7" name="object 7"/>
          <p:cNvSpPr txBox="1"/>
          <p:nvPr/>
        </p:nvSpPr>
        <p:spPr>
          <a:xfrm>
            <a:off x="277250" y="901594"/>
            <a:ext cx="11515725" cy="3473927"/>
          </a:xfrm>
          <a:prstGeom prst="rect">
            <a:avLst/>
          </a:prstGeom>
          <a:solidFill>
            <a:srgbClr val="135063"/>
          </a:solidFill>
        </p:spPr>
        <p:txBody>
          <a:bodyPr vert="horz" wrap="square" lIns="0" tIns="12092" rIns="0" bIns="0" rtlCol="0">
            <a:spAutoFit/>
          </a:bodyPr>
          <a:lstStyle/>
          <a:p>
            <a:pPr marL="271210" indent="-260270">
              <a:lnSpc>
                <a:spcPct val="150000"/>
              </a:lnSpc>
              <a:spcBef>
                <a:spcPts val="95"/>
              </a:spcBef>
              <a:buFont typeface="Arial"/>
              <a:buChar char="•"/>
              <a:tabLst>
                <a:tab pos="271210" algn="l"/>
                <a:tab pos="271786" algn="l"/>
              </a:tabLst>
            </a:pPr>
            <a:r>
              <a:rPr sz="1814" b="1" dirty="0">
                <a:latin typeface="KoPub돋움체 Light" panose="00000300000000000000" pitchFamily="2" charset="-127"/>
                <a:ea typeface="KoPub돋움체 Light" panose="00000300000000000000" pitchFamily="2" charset="-127"/>
                <a:cs typeface="맑은 고딕"/>
              </a:rPr>
              <a:t>토양이</a:t>
            </a:r>
            <a:r>
              <a:rPr sz="1814" b="1" spc="-18"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작물을</a:t>
            </a:r>
            <a:r>
              <a:rPr sz="1814" b="1" spc="-9"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재배하기에</a:t>
            </a:r>
            <a:r>
              <a:rPr sz="1814" b="1" spc="-27"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적당한</a:t>
            </a:r>
            <a:r>
              <a:rPr sz="1814" b="1" spc="-9"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조건인지</a:t>
            </a:r>
            <a:r>
              <a:rPr sz="1814" b="1" spc="-14"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판단하기</a:t>
            </a:r>
            <a:r>
              <a:rPr sz="1814" b="1" spc="-18"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위해</a:t>
            </a:r>
            <a:r>
              <a:rPr sz="1814" b="1" spc="-14"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화학성분</a:t>
            </a:r>
            <a:r>
              <a:rPr sz="1814" b="1" spc="-18"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분석</a:t>
            </a:r>
            <a:endParaRPr sz="1814" dirty="0">
              <a:latin typeface="KoPub돋움체 Light" panose="00000300000000000000" pitchFamily="2" charset="-127"/>
              <a:ea typeface="KoPub돋움체 Light" panose="00000300000000000000" pitchFamily="2" charset="-127"/>
              <a:cs typeface="맑은 고딕"/>
            </a:endParaRPr>
          </a:p>
          <a:p>
            <a:pPr marL="267180" lvl="1" indent="-176200">
              <a:lnSpc>
                <a:spcPct val="150000"/>
              </a:lnSpc>
              <a:buChar char="-"/>
              <a:tabLst>
                <a:tab pos="267755" algn="l"/>
              </a:tabLst>
            </a:pPr>
            <a:r>
              <a:rPr sz="1814" b="1" dirty="0">
                <a:latin typeface="KoPub돋움체 Light" panose="00000300000000000000" pitchFamily="2" charset="-127"/>
                <a:ea typeface="KoPub돋움체 Light" panose="00000300000000000000" pitchFamily="2" charset="-127"/>
                <a:cs typeface="맑은 고딕"/>
              </a:rPr>
              <a:t>pH(산도)</a:t>
            </a:r>
            <a:endParaRPr sz="1814" dirty="0">
              <a:latin typeface="KoPub돋움체 Light" panose="00000300000000000000" pitchFamily="2" charset="-127"/>
              <a:ea typeface="KoPub돋움체 Light" panose="00000300000000000000" pitchFamily="2" charset="-127"/>
              <a:cs typeface="맑은 고딕"/>
            </a:endParaRPr>
          </a:p>
          <a:p>
            <a:pPr marL="267180" lvl="1" indent="-176200">
              <a:lnSpc>
                <a:spcPct val="150000"/>
              </a:lnSpc>
              <a:buChar char="-"/>
              <a:tabLst>
                <a:tab pos="267755" algn="l"/>
              </a:tabLst>
            </a:pPr>
            <a:r>
              <a:rPr sz="1814" b="1" dirty="0">
                <a:latin typeface="KoPub돋움체 Light" panose="00000300000000000000" pitchFamily="2" charset="-127"/>
                <a:ea typeface="KoPub돋움체 Light" panose="00000300000000000000" pitchFamily="2" charset="-127"/>
                <a:cs typeface="맑은 고딕"/>
              </a:rPr>
              <a:t>EC(전기전도도)</a:t>
            </a:r>
            <a:endParaRPr sz="1814" dirty="0">
              <a:latin typeface="KoPub돋움체 Light" panose="00000300000000000000" pitchFamily="2" charset="-127"/>
              <a:ea typeface="KoPub돋움체 Light" panose="00000300000000000000" pitchFamily="2" charset="-127"/>
              <a:cs typeface="맑은 고딕"/>
            </a:endParaRPr>
          </a:p>
          <a:p>
            <a:pPr marL="267180" lvl="1" indent="-176200">
              <a:lnSpc>
                <a:spcPct val="150000"/>
              </a:lnSpc>
              <a:buChar char="-"/>
              <a:tabLst>
                <a:tab pos="267755" algn="l"/>
              </a:tabLst>
            </a:pPr>
            <a:r>
              <a:rPr sz="1814" b="1" dirty="0">
                <a:latin typeface="KoPub돋움체 Light" panose="00000300000000000000" pitchFamily="2" charset="-127"/>
                <a:ea typeface="KoPub돋움체 Light" panose="00000300000000000000" pitchFamily="2" charset="-127"/>
                <a:cs typeface="맑은 고딕"/>
              </a:rPr>
              <a:t>유기물</a:t>
            </a:r>
            <a:endParaRPr sz="1814" dirty="0">
              <a:latin typeface="KoPub돋움체 Light" panose="00000300000000000000" pitchFamily="2" charset="-127"/>
              <a:ea typeface="KoPub돋움체 Light" panose="00000300000000000000" pitchFamily="2" charset="-127"/>
              <a:cs typeface="맑은 고딕"/>
            </a:endParaRPr>
          </a:p>
          <a:p>
            <a:pPr marL="267180" lvl="1" indent="-176200">
              <a:lnSpc>
                <a:spcPct val="150000"/>
              </a:lnSpc>
              <a:buChar char="-"/>
              <a:tabLst>
                <a:tab pos="267755" algn="l"/>
              </a:tabLst>
            </a:pPr>
            <a:r>
              <a:rPr sz="1814" b="1" dirty="0">
                <a:latin typeface="KoPub돋움체 Light" panose="00000300000000000000" pitchFamily="2" charset="-127"/>
                <a:ea typeface="KoPub돋움체 Light" panose="00000300000000000000" pitchFamily="2" charset="-127"/>
                <a:cs typeface="맑은 고딕"/>
              </a:rPr>
              <a:t>유효인산</a:t>
            </a:r>
            <a:endParaRPr sz="1814" dirty="0">
              <a:latin typeface="KoPub돋움체 Light" panose="00000300000000000000" pitchFamily="2" charset="-127"/>
              <a:ea typeface="KoPub돋움체 Light" panose="00000300000000000000" pitchFamily="2" charset="-127"/>
              <a:cs typeface="맑은 고딕"/>
            </a:endParaRPr>
          </a:p>
          <a:p>
            <a:pPr marL="267180" lvl="1" indent="-176200">
              <a:lnSpc>
                <a:spcPct val="150000"/>
              </a:lnSpc>
              <a:buChar char="-"/>
              <a:tabLst>
                <a:tab pos="267755" algn="l"/>
              </a:tabLst>
            </a:pPr>
            <a:r>
              <a:rPr sz="1814" b="1" dirty="0">
                <a:latin typeface="KoPub돋움체 Light" panose="00000300000000000000" pitchFamily="2" charset="-127"/>
                <a:ea typeface="KoPub돋움체 Light" panose="00000300000000000000" pitchFamily="2" charset="-127"/>
                <a:cs typeface="맑은 고딕"/>
              </a:rPr>
              <a:t>교환성양이온(칼륨,</a:t>
            </a:r>
            <a:r>
              <a:rPr sz="1814" b="1" spc="-50"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칼슘,</a:t>
            </a:r>
            <a:r>
              <a:rPr sz="1814" b="1" spc="-18" dirty="0">
                <a:latin typeface="KoPub돋움체 Light" panose="00000300000000000000" pitchFamily="2" charset="-127"/>
                <a:ea typeface="KoPub돋움체 Light" panose="00000300000000000000" pitchFamily="2" charset="-127"/>
                <a:cs typeface="맑은 고딕"/>
              </a:rPr>
              <a:t> </a:t>
            </a:r>
            <a:r>
              <a:rPr sz="1814" b="1" dirty="0">
                <a:latin typeface="KoPub돋움체 Light" panose="00000300000000000000" pitchFamily="2" charset="-127"/>
                <a:ea typeface="KoPub돋움체 Light" panose="00000300000000000000" pitchFamily="2" charset="-127"/>
                <a:cs typeface="맑은 고딕"/>
              </a:rPr>
              <a:t>마그네슘)</a:t>
            </a:r>
            <a:endParaRPr sz="1814" dirty="0">
              <a:latin typeface="KoPub돋움체 Light" panose="00000300000000000000" pitchFamily="2" charset="-127"/>
              <a:ea typeface="KoPub돋움체 Light" panose="00000300000000000000" pitchFamily="2" charset="-127"/>
              <a:cs typeface="맑은 고딕"/>
            </a:endParaRPr>
          </a:p>
          <a:p>
            <a:pPr marL="267180" lvl="1" indent="-176200">
              <a:lnSpc>
                <a:spcPct val="150000"/>
              </a:lnSpc>
              <a:buChar char="-"/>
              <a:tabLst>
                <a:tab pos="267755" algn="l"/>
              </a:tabLst>
            </a:pPr>
            <a:r>
              <a:rPr sz="1814" b="1" dirty="0">
                <a:latin typeface="KoPub돋움체 Light" panose="00000300000000000000" pitchFamily="2" charset="-127"/>
                <a:ea typeface="KoPub돋움체 Light" panose="00000300000000000000" pitchFamily="2" charset="-127"/>
                <a:cs typeface="맑은 고딕"/>
              </a:rPr>
              <a:t>유효규산(벼)</a:t>
            </a:r>
            <a:endParaRPr sz="1814" dirty="0">
              <a:latin typeface="KoPub돋움체 Light" panose="00000300000000000000" pitchFamily="2" charset="-127"/>
              <a:ea typeface="KoPub돋움체 Light" panose="00000300000000000000" pitchFamily="2" charset="-127"/>
              <a:cs typeface="맑은 고딕"/>
            </a:endParaRPr>
          </a:p>
          <a:p>
            <a:pPr>
              <a:spcBef>
                <a:spcPts val="9"/>
              </a:spcBef>
            </a:pPr>
            <a:endParaRPr sz="1814" dirty="0">
              <a:latin typeface="맑은 고딕"/>
              <a:cs typeface="맑은 고딕"/>
            </a:endParaRPr>
          </a:p>
          <a:p>
            <a:pPr marL="537814">
              <a:spcBef>
                <a:spcPts val="5"/>
              </a:spcBef>
            </a:pPr>
            <a:r>
              <a:rPr sz="1632" spc="-5" dirty="0">
                <a:latin typeface="맑은 고딕"/>
                <a:cs typeface="맑은 고딕"/>
              </a:rPr>
              <a:t>&lt;토양검정</a:t>
            </a:r>
            <a:r>
              <a:rPr sz="1632" spc="-23" dirty="0">
                <a:latin typeface="맑은 고딕"/>
                <a:cs typeface="맑은 고딕"/>
              </a:rPr>
              <a:t> </a:t>
            </a:r>
            <a:r>
              <a:rPr sz="1632" dirty="0">
                <a:latin typeface="맑은 고딕"/>
                <a:cs typeface="맑은 고딕"/>
              </a:rPr>
              <a:t>결과</a:t>
            </a:r>
            <a:r>
              <a:rPr sz="1632" spc="-23" dirty="0">
                <a:latin typeface="맑은 고딕"/>
                <a:cs typeface="맑은 고딕"/>
              </a:rPr>
              <a:t> </a:t>
            </a:r>
            <a:r>
              <a:rPr sz="1632" dirty="0">
                <a:latin typeface="맑은 고딕"/>
                <a:cs typeface="맑은 고딕"/>
              </a:rPr>
              <a:t>(예시)&gt;</a:t>
            </a:r>
          </a:p>
        </p:txBody>
      </p:sp>
      <p:sp>
        <p:nvSpPr>
          <p:cNvPr id="8" name="object 8"/>
          <p:cNvSpPr txBox="1">
            <a:spLocks noGrp="1"/>
          </p:cNvSpPr>
          <p:nvPr>
            <p:ph type="sldNum" sz="quarter" idx="4294967295"/>
          </p:nvPr>
        </p:nvSpPr>
        <p:spPr>
          <a:xfrm>
            <a:off x="1247607" y="0"/>
            <a:ext cx="0" cy="854835"/>
          </a:xfrm>
          <a:prstGeom prst="rect">
            <a:avLst/>
          </a:prstGeom>
        </p:spPr>
        <p:txBody>
          <a:bodyPr vert="horz" wrap="square" lIns="0" tIns="23608" rIns="0" bIns="0" rtlCol="0">
            <a:spAutoFit/>
          </a:bodyPr>
          <a:lstStyle/>
          <a:p>
            <a:pPr marL="34549">
              <a:spcBef>
                <a:spcPts val="185"/>
              </a:spcBef>
            </a:pPr>
            <a:fld id="{81D60167-4931-47E6-BA6A-407CBD079E47}" type="slidenum">
              <a:rPr dirty="0"/>
              <a:pPr marL="34549">
                <a:spcBef>
                  <a:spcPts val="185"/>
                </a:spcBef>
              </a:pPr>
              <a:t>68</a:t>
            </a:fld>
            <a:endParaRPr dirty="0"/>
          </a:p>
        </p:txBody>
      </p:sp>
      <p:sp>
        <p:nvSpPr>
          <p:cNvPr id="9" name="제목 8"/>
          <p:cNvSpPr>
            <a:spLocks noGrp="1"/>
          </p:cNvSpPr>
          <p:nvPr>
            <p:ph type="title"/>
          </p:nvPr>
        </p:nvSpPr>
        <p:spPr/>
        <p:txBody>
          <a:bodyPr/>
          <a:lstStyle/>
          <a:p>
            <a:r>
              <a:rPr lang="ko-KR" altLang="en-US" dirty="0"/>
              <a:t>토양검정 항목</a:t>
            </a:r>
          </a:p>
        </p:txBody>
      </p:sp>
    </p:spTree>
    <p:extLst>
      <p:ext uri="{BB962C8B-B14F-4D97-AF65-F5344CB8AC3E}">
        <p14:creationId xmlns:p14="http://schemas.microsoft.com/office/powerpoint/2010/main" val="41846701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85725" y="1358472"/>
            <a:ext cx="5690580" cy="4710011"/>
          </a:xfrm>
          <a:prstGeom prst="rect">
            <a:avLst/>
          </a:prstGeom>
        </p:spPr>
      </p:pic>
      <p:sp>
        <p:nvSpPr>
          <p:cNvPr id="4" name="object 4"/>
          <p:cNvSpPr txBox="1"/>
          <p:nvPr/>
        </p:nvSpPr>
        <p:spPr>
          <a:xfrm>
            <a:off x="2058359" y="6198480"/>
            <a:ext cx="5008471" cy="207067"/>
          </a:xfrm>
          <a:prstGeom prst="rect">
            <a:avLst/>
          </a:prstGeom>
        </p:spPr>
        <p:txBody>
          <a:bodyPr vert="horz" wrap="square" lIns="0" tIns="11516" rIns="0" bIns="0" rtlCol="0">
            <a:spAutoFit/>
          </a:bodyPr>
          <a:lstStyle/>
          <a:p>
            <a:pPr marL="11516">
              <a:spcBef>
                <a:spcPts val="91"/>
              </a:spcBef>
            </a:pPr>
            <a:r>
              <a:rPr sz="1270" dirty="0">
                <a:latin typeface="맑은 고딕"/>
                <a:cs typeface="맑은 고딕"/>
              </a:rPr>
              <a:t>출처</a:t>
            </a:r>
            <a:r>
              <a:rPr sz="1270" spc="-32" dirty="0">
                <a:latin typeface="맑은 고딕"/>
                <a:cs typeface="맑은 고딕"/>
              </a:rPr>
              <a:t> </a:t>
            </a:r>
            <a:r>
              <a:rPr sz="1270" dirty="0">
                <a:latin typeface="맑은 고딕"/>
                <a:cs typeface="맑은 고딕"/>
              </a:rPr>
              <a:t>:</a:t>
            </a:r>
            <a:r>
              <a:rPr sz="1270" spc="-9" dirty="0">
                <a:latin typeface="맑은 고딕"/>
                <a:cs typeface="맑은 고딕"/>
              </a:rPr>
              <a:t> </a:t>
            </a:r>
            <a:r>
              <a:rPr sz="1270" spc="-5" dirty="0">
                <a:latin typeface="맑은 고딕"/>
                <a:cs typeface="맑은 고딕"/>
              </a:rPr>
              <a:t>https://</a:t>
            </a:r>
            <a:r>
              <a:rPr sz="1270" spc="-5" dirty="0">
                <a:latin typeface="맑은 고딕"/>
                <a:cs typeface="맑은 고딕"/>
                <a:hlinkClick r:id="rId3"/>
              </a:rPr>
              <a:t>www.extension.purdue.edu/extmedia/ho/ho-240-w.pdf</a:t>
            </a:r>
            <a:endParaRPr sz="1270">
              <a:latin typeface="맑은 고딕"/>
              <a:cs typeface="맑은 고딕"/>
            </a:endParaRPr>
          </a:p>
        </p:txBody>
      </p:sp>
      <p:sp>
        <p:nvSpPr>
          <p:cNvPr id="5" name="object 5"/>
          <p:cNvSpPr txBox="1"/>
          <p:nvPr/>
        </p:nvSpPr>
        <p:spPr>
          <a:xfrm>
            <a:off x="3834300" y="2388151"/>
            <a:ext cx="488294" cy="274998"/>
          </a:xfrm>
          <a:prstGeom prst="rect">
            <a:avLst/>
          </a:prstGeom>
          <a:solidFill>
            <a:srgbClr val="C0C0C0"/>
          </a:solidFill>
        </p:spPr>
        <p:txBody>
          <a:bodyPr vert="horz" wrap="square" lIns="0" tIns="23608" rIns="0" bIns="0" rtlCol="0">
            <a:spAutoFit/>
          </a:bodyPr>
          <a:lstStyle/>
          <a:p>
            <a:pPr>
              <a:spcBef>
                <a:spcPts val="185"/>
              </a:spcBef>
            </a:pPr>
            <a:r>
              <a:rPr sz="1632" dirty="0">
                <a:latin typeface="맑은 고딕"/>
                <a:cs typeface="맑은 고딕"/>
              </a:rPr>
              <a:t>질소</a:t>
            </a:r>
            <a:endParaRPr sz="1632">
              <a:latin typeface="맑은 고딕"/>
              <a:cs typeface="맑은 고딕"/>
            </a:endParaRPr>
          </a:p>
        </p:txBody>
      </p:sp>
      <p:sp>
        <p:nvSpPr>
          <p:cNvPr id="6" name="object 6"/>
          <p:cNvSpPr/>
          <p:nvPr/>
        </p:nvSpPr>
        <p:spPr>
          <a:xfrm>
            <a:off x="3912956" y="2714639"/>
            <a:ext cx="207295" cy="276393"/>
          </a:xfrm>
          <a:custGeom>
            <a:avLst/>
            <a:gdLst/>
            <a:ahLst/>
            <a:cxnLst/>
            <a:rect l="l" t="t" r="r" b="b"/>
            <a:pathLst>
              <a:path w="228600" h="304800">
                <a:moveTo>
                  <a:pt x="228600" y="0"/>
                </a:moveTo>
                <a:lnTo>
                  <a:pt x="0" y="0"/>
                </a:lnTo>
                <a:lnTo>
                  <a:pt x="0" y="304800"/>
                </a:lnTo>
                <a:lnTo>
                  <a:pt x="228600" y="304800"/>
                </a:lnTo>
                <a:lnTo>
                  <a:pt x="228600" y="0"/>
                </a:lnTo>
                <a:close/>
              </a:path>
            </a:pathLst>
          </a:custGeom>
          <a:solidFill>
            <a:srgbClr val="C0C0C0"/>
          </a:solidFill>
        </p:spPr>
        <p:txBody>
          <a:bodyPr wrap="square" lIns="0" tIns="0" rIns="0" bIns="0" rtlCol="0"/>
          <a:lstStyle/>
          <a:p>
            <a:endParaRPr sz="1632"/>
          </a:p>
        </p:txBody>
      </p:sp>
      <p:sp>
        <p:nvSpPr>
          <p:cNvPr id="7" name="object 7"/>
          <p:cNvSpPr txBox="1"/>
          <p:nvPr/>
        </p:nvSpPr>
        <p:spPr>
          <a:xfrm>
            <a:off x="3912957" y="2714640"/>
            <a:ext cx="280999" cy="275578"/>
          </a:xfrm>
          <a:prstGeom prst="rect">
            <a:avLst/>
          </a:prstGeom>
        </p:spPr>
        <p:txBody>
          <a:bodyPr vert="horz" wrap="square" lIns="0" tIns="24183" rIns="0" bIns="0" rtlCol="0">
            <a:spAutoFit/>
          </a:bodyPr>
          <a:lstStyle/>
          <a:p>
            <a:pPr>
              <a:spcBef>
                <a:spcPts val="190"/>
              </a:spcBef>
            </a:pPr>
            <a:r>
              <a:rPr sz="1632" dirty="0">
                <a:latin typeface="맑은 고딕"/>
                <a:cs typeface="맑은 고딕"/>
              </a:rPr>
              <a:t>인</a:t>
            </a:r>
            <a:endParaRPr sz="1632">
              <a:latin typeface="맑은 고딕"/>
              <a:cs typeface="맑은 고딕"/>
            </a:endParaRPr>
          </a:p>
        </p:txBody>
      </p:sp>
      <p:sp>
        <p:nvSpPr>
          <p:cNvPr id="8" name="object 8"/>
          <p:cNvSpPr/>
          <p:nvPr/>
        </p:nvSpPr>
        <p:spPr>
          <a:xfrm>
            <a:off x="4120251" y="2714639"/>
            <a:ext cx="73705" cy="276393"/>
          </a:xfrm>
          <a:custGeom>
            <a:avLst/>
            <a:gdLst/>
            <a:ahLst/>
            <a:cxnLst/>
            <a:rect l="l" t="t" r="r" b="b"/>
            <a:pathLst>
              <a:path w="81280" h="304800">
                <a:moveTo>
                  <a:pt x="80772" y="0"/>
                </a:moveTo>
                <a:lnTo>
                  <a:pt x="0" y="0"/>
                </a:lnTo>
                <a:lnTo>
                  <a:pt x="0" y="304800"/>
                </a:lnTo>
                <a:lnTo>
                  <a:pt x="80772" y="304800"/>
                </a:lnTo>
                <a:lnTo>
                  <a:pt x="80772" y="0"/>
                </a:lnTo>
                <a:close/>
              </a:path>
            </a:pathLst>
          </a:custGeom>
          <a:solidFill>
            <a:srgbClr val="C0C0C0"/>
          </a:solidFill>
        </p:spPr>
        <p:txBody>
          <a:bodyPr wrap="square" lIns="0" tIns="0" rIns="0" bIns="0" rtlCol="0"/>
          <a:lstStyle/>
          <a:p>
            <a:endParaRPr sz="1632"/>
          </a:p>
        </p:txBody>
      </p:sp>
      <p:sp>
        <p:nvSpPr>
          <p:cNvPr id="9" name="object 9"/>
          <p:cNvSpPr txBox="1"/>
          <p:nvPr/>
        </p:nvSpPr>
        <p:spPr>
          <a:xfrm>
            <a:off x="3832687" y="2991033"/>
            <a:ext cx="488294" cy="268603"/>
          </a:xfrm>
          <a:prstGeom prst="rect">
            <a:avLst/>
          </a:prstGeom>
          <a:solidFill>
            <a:srgbClr val="C0C0C0"/>
          </a:solidFill>
        </p:spPr>
        <p:txBody>
          <a:bodyPr vert="horz" wrap="square" lIns="0" tIns="17275" rIns="0" bIns="0" rtlCol="0">
            <a:spAutoFit/>
          </a:bodyPr>
          <a:lstStyle/>
          <a:p>
            <a:pPr>
              <a:spcBef>
                <a:spcPts val="136"/>
              </a:spcBef>
            </a:pPr>
            <a:r>
              <a:rPr sz="1632" spc="-5" dirty="0">
                <a:latin typeface="맑은 고딕"/>
                <a:cs typeface="맑은 고딕"/>
              </a:rPr>
              <a:t>칼륨</a:t>
            </a:r>
            <a:endParaRPr sz="1632">
              <a:latin typeface="맑은 고딕"/>
              <a:cs typeface="맑은 고딕"/>
            </a:endParaRPr>
          </a:p>
        </p:txBody>
      </p:sp>
      <p:sp>
        <p:nvSpPr>
          <p:cNvPr id="10" name="object 10"/>
          <p:cNvSpPr txBox="1"/>
          <p:nvPr/>
        </p:nvSpPr>
        <p:spPr>
          <a:xfrm>
            <a:off x="6009397" y="1797607"/>
            <a:ext cx="6120419" cy="826243"/>
          </a:xfrm>
          <a:prstGeom prst="rect">
            <a:avLst/>
          </a:prstGeom>
          <a:solidFill>
            <a:srgbClr val="135063"/>
          </a:solidFill>
        </p:spPr>
        <p:txBody>
          <a:bodyPr vert="horz" wrap="square" lIns="72000" tIns="36000" rIns="0" bIns="36000" rtlCol="0">
            <a:spAutoFit/>
          </a:bodyPr>
          <a:lstStyle/>
          <a:p>
            <a:pPr marL="11516" marR="4607">
              <a:lnSpc>
                <a:spcPct val="150000"/>
              </a:lnSpc>
              <a:spcBef>
                <a:spcPts val="91"/>
              </a:spcBef>
            </a:pPr>
            <a:r>
              <a:rPr sz="1632" b="1" spc="-150" dirty="0">
                <a:latin typeface="KoPub돋움체 Light" panose="00000300000000000000" pitchFamily="2" charset="-127"/>
                <a:ea typeface="KoPub돋움체 Light" panose="00000300000000000000" pitchFamily="2" charset="-127"/>
                <a:cs typeface="맑은 고딕"/>
              </a:rPr>
              <a:t>pH가 낮거나 높으면 양분의 유효도가 떨어져  작물의 양분흡수가 어려우므로 토양검정을 통해  pH를 우선 교정하는 것이 중요</a:t>
            </a:r>
            <a:endParaRPr sz="1632" spc="-150" dirty="0">
              <a:latin typeface="KoPub돋움체 Light" panose="00000300000000000000" pitchFamily="2" charset="-127"/>
              <a:ea typeface="KoPub돋움체 Light" panose="00000300000000000000" pitchFamily="2" charset="-127"/>
              <a:cs typeface="맑은 고딕"/>
            </a:endParaRPr>
          </a:p>
        </p:txBody>
      </p:sp>
      <p:sp>
        <p:nvSpPr>
          <p:cNvPr id="11" name="object 11"/>
          <p:cNvSpPr txBox="1"/>
          <p:nvPr/>
        </p:nvSpPr>
        <p:spPr>
          <a:xfrm>
            <a:off x="6009396" y="3069542"/>
            <a:ext cx="6120419" cy="3070703"/>
          </a:xfrm>
          <a:prstGeom prst="rect">
            <a:avLst/>
          </a:prstGeom>
          <a:solidFill>
            <a:srgbClr val="135063"/>
          </a:solidFill>
        </p:spPr>
        <p:txBody>
          <a:bodyPr vert="horz" wrap="square" lIns="0" tIns="36000" rIns="0" bIns="36000" rtlCol="0">
            <a:spAutoFit/>
          </a:bodyPr>
          <a:lstStyle/>
          <a:p>
            <a:pPr marL="271210" indent="-260270">
              <a:spcBef>
                <a:spcPts val="600"/>
              </a:spcBef>
              <a:buFont typeface="Wingdings"/>
              <a:buChar char=""/>
              <a:tabLst>
                <a:tab pos="271786" algn="l"/>
              </a:tabLst>
            </a:pPr>
            <a:r>
              <a:rPr sz="1632" b="1" spc="-5" dirty="0">
                <a:latin typeface="KoPub돋움체 Light" panose="00000300000000000000" pitchFamily="2" charset="-127"/>
                <a:ea typeface="KoPub돋움체 Light" panose="00000300000000000000" pitchFamily="2" charset="-127"/>
                <a:cs typeface="맑은 고딕"/>
              </a:rPr>
              <a:t>pH</a:t>
            </a:r>
            <a:r>
              <a:rPr sz="1632" b="1" spc="-27"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5.5</a:t>
            </a:r>
            <a:r>
              <a:rPr sz="1632" b="1" spc="-14" dirty="0">
                <a:latin typeface="KoPub돋움체 Light" panose="00000300000000000000" pitchFamily="2" charset="-127"/>
                <a:ea typeface="KoPub돋움체 Light" panose="00000300000000000000" pitchFamily="2" charset="-127"/>
                <a:cs typeface="맑은 고딕"/>
              </a:rPr>
              <a:t> </a:t>
            </a:r>
            <a:r>
              <a:rPr sz="1632" b="1" spc="-5" dirty="0">
                <a:latin typeface="KoPub돋움체 Light" panose="00000300000000000000" pitchFamily="2" charset="-127"/>
                <a:ea typeface="KoPub돋움체 Light" panose="00000300000000000000" pitchFamily="2" charset="-127"/>
                <a:cs typeface="맑은 고딕"/>
              </a:rPr>
              <a:t>미만</a:t>
            </a:r>
            <a:r>
              <a:rPr sz="1632" b="1" spc="-14" dirty="0">
                <a:latin typeface="KoPub돋움체 Light" panose="00000300000000000000" pitchFamily="2" charset="-127"/>
                <a:ea typeface="KoPub돋움체 Light" panose="00000300000000000000" pitchFamily="2" charset="-127"/>
                <a:cs typeface="맑은 고딕"/>
              </a:rPr>
              <a:t> </a:t>
            </a:r>
            <a:r>
              <a:rPr sz="1632" b="1" spc="-5" dirty="0">
                <a:latin typeface="KoPub돋움체 Light" panose="00000300000000000000" pitchFamily="2" charset="-127"/>
                <a:ea typeface="KoPub돋움체 Light" panose="00000300000000000000" pitchFamily="2" charset="-127"/>
                <a:cs typeface="맑은 고딕"/>
              </a:rPr>
              <a:t>(산성)</a:t>
            </a:r>
            <a:endParaRPr sz="1632" dirty="0">
              <a:latin typeface="KoPub돋움체 Light" panose="00000300000000000000" pitchFamily="2" charset="-127"/>
              <a:ea typeface="KoPub돋움체 Light" panose="00000300000000000000" pitchFamily="2" charset="-127"/>
              <a:cs typeface="맑은 고딕"/>
            </a:endParaRPr>
          </a:p>
          <a:p>
            <a:pPr marL="244723" indent="-160653">
              <a:spcBef>
                <a:spcPts val="600"/>
              </a:spcBef>
              <a:buChar char="-"/>
              <a:tabLst>
                <a:tab pos="245298" algn="l"/>
              </a:tabLst>
            </a:pPr>
            <a:r>
              <a:rPr sz="1632" b="1" dirty="0">
                <a:latin typeface="KoPub돋움체 Light" panose="00000300000000000000" pitchFamily="2" charset="-127"/>
                <a:ea typeface="KoPub돋움체 Light" panose="00000300000000000000" pitchFamily="2" charset="-127"/>
                <a:cs typeface="맑은 고딕"/>
              </a:rPr>
              <a:t>인,</a:t>
            </a:r>
            <a:r>
              <a:rPr sz="1632" b="1" spc="-18"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칼륨,</a:t>
            </a:r>
            <a:r>
              <a:rPr sz="1632" b="1" spc="-5"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칼슘</a:t>
            </a:r>
            <a:r>
              <a:rPr sz="1632" b="1" spc="-14"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등</a:t>
            </a:r>
            <a:r>
              <a:rPr sz="1632" b="1" spc="-18"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다량원소</a:t>
            </a:r>
            <a:r>
              <a:rPr sz="1632" b="1" spc="-5"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유효도</a:t>
            </a:r>
            <a:r>
              <a:rPr sz="1632" b="1" spc="-14"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낮음</a:t>
            </a:r>
            <a:endParaRPr sz="1632" dirty="0">
              <a:latin typeface="KoPub돋움체 Light" panose="00000300000000000000" pitchFamily="2" charset="-127"/>
              <a:ea typeface="KoPub돋움체 Light" panose="00000300000000000000" pitchFamily="2" charset="-127"/>
              <a:cs typeface="맑은 고딕"/>
            </a:endParaRPr>
          </a:p>
          <a:p>
            <a:pPr marL="244723" indent="-160653">
              <a:spcBef>
                <a:spcPts val="600"/>
              </a:spcBef>
              <a:buChar char="-"/>
              <a:tabLst>
                <a:tab pos="245298" algn="l"/>
              </a:tabLst>
            </a:pPr>
            <a:r>
              <a:rPr sz="1632" b="1" dirty="0">
                <a:latin typeface="KoPub돋움체 Light" panose="00000300000000000000" pitchFamily="2" charset="-127"/>
                <a:ea typeface="KoPub돋움체 Light" panose="00000300000000000000" pitchFamily="2" charset="-127"/>
                <a:cs typeface="맑은 고딕"/>
              </a:rPr>
              <a:t>철,</a:t>
            </a:r>
            <a:r>
              <a:rPr sz="1632" b="1" spc="-18"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망간,</a:t>
            </a:r>
            <a:r>
              <a:rPr sz="1632" b="1" spc="-5"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붕소</a:t>
            </a:r>
            <a:r>
              <a:rPr sz="1632" b="1" spc="-14"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등</a:t>
            </a:r>
            <a:r>
              <a:rPr sz="1632" b="1" spc="-18"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미량원소</a:t>
            </a:r>
            <a:r>
              <a:rPr sz="1632" b="1" spc="-5" dirty="0">
                <a:latin typeface="KoPub돋움체 Light" panose="00000300000000000000" pitchFamily="2" charset="-127"/>
                <a:ea typeface="KoPub돋움체 Light" panose="00000300000000000000" pitchFamily="2" charset="-127"/>
                <a:cs typeface="맑은 고딕"/>
              </a:rPr>
              <a:t> </a:t>
            </a:r>
            <a:r>
              <a:rPr sz="1632" b="1" dirty="0" err="1">
                <a:latin typeface="KoPub돋움체 Light" panose="00000300000000000000" pitchFamily="2" charset="-127"/>
                <a:ea typeface="KoPub돋움체 Light" panose="00000300000000000000" pitchFamily="2" charset="-127"/>
                <a:cs typeface="맑은 고딕"/>
              </a:rPr>
              <a:t>유효도</a:t>
            </a:r>
            <a:r>
              <a:rPr sz="1632" b="1" spc="-14" dirty="0">
                <a:latin typeface="KoPub돋움체 Light" panose="00000300000000000000" pitchFamily="2" charset="-127"/>
                <a:ea typeface="KoPub돋움체 Light" panose="00000300000000000000" pitchFamily="2" charset="-127"/>
                <a:cs typeface="맑은 고딕"/>
              </a:rPr>
              <a:t> </a:t>
            </a:r>
            <a:r>
              <a:rPr sz="1632" b="1" dirty="0" err="1" smtClean="0">
                <a:latin typeface="KoPub돋움체 Light" panose="00000300000000000000" pitchFamily="2" charset="-127"/>
                <a:ea typeface="KoPub돋움체 Light" panose="00000300000000000000" pitchFamily="2" charset="-127"/>
                <a:cs typeface="맑은 고딕"/>
              </a:rPr>
              <a:t>높음</a:t>
            </a:r>
            <a:endParaRPr lang="en-US" sz="1632" b="1" dirty="0" smtClean="0">
              <a:latin typeface="KoPub돋움체 Light" panose="00000300000000000000" pitchFamily="2" charset="-127"/>
              <a:ea typeface="KoPub돋움체 Light" panose="00000300000000000000" pitchFamily="2" charset="-127"/>
              <a:cs typeface="맑은 고딕"/>
            </a:endParaRPr>
          </a:p>
          <a:p>
            <a:pPr marL="244723" indent="-160653">
              <a:spcBef>
                <a:spcPts val="600"/>
              </a:spcBef>
              <a:buChar char="-"/>
              <a:tabLst>
                <a:tab pos="245298" algn="l"/>
              </a:tabLst>
            </a:pPr>
            <a:r>
              <a:rPr lang="ko-KR" altLang="en-US" sz="1632" b="1" dirty="0" err="1" smtClean="0">
                <a:latin typeface="KoPub돋움체 Light" panose="00000300000000000000" pitchFamily="2" charset="-127"/>
                <a:ea typeface="KoPub돋움체 Light" panose="00000300000000000000" pitchFamily="2" charset="-127"/>
                <a:cs typeface="맑은 고딕"/>
              </a:rPr>
              <a:t>아질산가스</a:t>
            </a:r>
            <a:r>
              <a:rPr lang="ko-KR" altLang="en-US" sz="1632" b="1" dirty="0" smtClean="0">
                <a:latin typeface="KoPub돋움체 Light" panose="00000300000000000000" pitchFamily="2" charset="-127"/>
                <a:ea typeface="KoPub돋움체 Light" panose="00000300000000000000" pitchFamily="2" charset="-127"/>
                <a:cs typeface="맑은 고딕"/>
              </a:rPr>
              <a:t> 발생</a:t>
            </a:r>
            <a:endParaRPr sz="1632" dirty="0">
              <a:latin typeface="KoPub돋움체 Light" panose="00000300000000000000" pitchFamily="2" charset="-127"/>
              <a:ea typeface="KoPub돋움체 Light" panose="00000300000000000000" pitchFamily="2" charset="-127"/>
              <a:cs typeface="맑은 고딕"/>
            </a:endParaRPr>
          </a:p>
          <a:p>
            <a:pPr marL="271210" indent="-260270">
              <a:spcBef>
                <a:spcPts val="1959"/>
              </a:spcBef>
              <a:buFont typeface="Wingdings"/>
              <a:buChar char=""/>
              <a:tabLst>
                <a:tab pos="271786" algn="l"/>
              </a:tabLst>
            </a:pPr>
            <a:r>
              <a:rPr sz="1632" b="1" spc="-5" dirty="0">
                <a:latin typeface="KoPub돋움체 Light" panose="00000300000000000000" pitchFamily="2" charset="-127"/>
                <a:ea typeface="KoPub돋움체 Light" panose="00000300000000000000" pitchFamily="2" charset="-127"/>
                <a:cs typeface="맑은 고딕"/>
              </a:rPr>
              <a:t>pH</a:t>
            </a:r>
            <a:r>
              <a:rPr sz="1632" b="1" spc="-23" dirty="0">
                <a:latin typeface="KoPub돋움체 Light" panose="00000300000000000000" pitchFamily="2" charset="-127"/>
                <a:ea typeface="KoPub돋움체 Light" panose="00000300000000000000" pitchFamily="2" charset="-127"/>
                <a:cs typeface="맑은 고딕"/>
              </a:rPr>
              <a:t> </a:t>
            </a:r>
            <a:r>
              <a:rPr sz="1632" b="1" spc="-5" dirty="0">
                <a:latin typeface="KoPub돋움체 Light" panose="00000300000000000000" pitchFamily="2" charset="-127"/>
                <a:ea typeface="KoPub돋움체 Light" panose="00000300000000000000" pitchFamily="2" charset="-127"/>
                <a:cs typeface="맑은 고딕"/>
              </a:rPr>
              <a:t>5.5~7.0</a:t>
            </a:r>
            <a:r>
              <a:rPr sz="1632" b="1" spc="-18"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(약산성~중성)</a:t>
            </a:r>
            <a:endParaRPr sz="1632" dirty="0">
              <a:latin typeface="KoPub돋움체 Light" panose="00000300000000000000" pitchFamily="2" charset="-127"/>
              <a:ea typeface="KoPub돋움체 Light" panose="00000300000000000000" pitchFamily="2" charset="-127"/>
              <a:cs typeface="맑은 고딕"/>
            </a:endParaRPr>
          </a:p>
          <a:p>
            <a:pPr marL="84645">
              <a:spcBef>
                <a:spcPts val="600"/>
              </a:spcBef>
            </a:pPr>
            <a:r>
              <a:rPr sz="1632" b="1" dirty="0">
                <a:latin typeface="KoPub돋움체 Light" panose="00000300000000000000" pitchFamily="2" charset="-127"/>
                <a:ea typeface="KoPub돋움체 Light" panose="00000300000000000000" pitchFamily="2" charset="-127"/>
                <a:cs typeface="맑은 고딕"/>
              </a:rPr>
              <a:t>-</a:t>
            </a:r>
            <a:r>
              <a:rPr sz="1632" b="1" spc="-9"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다량원소,</a:t>
            </a:r>
            <a:r>
              <a:rPr sz="1632" b="1" spc="-14"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미량원소</a:t>
            </a:r>
            <a:r>
              <a:rPr sz="1632" b="1" spc="-5"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모두</a:t>
            </a:r>
            <a:r>
              <a:rPr sz="1632" b="1" spc="-14"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유효도</a:t>
            </a:r>
            <a:r>
              <a:rPr sz="1632" b="1" spc="-14"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높음</a:t>
            </a:r>
            <a:endParaRPr sz="1632" dirty="0">
              <a:latin typeface="KoPub돋움체 Light" panose="00000300000000000000" pitchFamily="2" charset="-127"/>
              <a:ea typeface="KoPub돋움체 Light" panose="00000300000000000000" pitchFamily="2" charset="-127"/>
              <a:cs typeface="맑은 고딕"/>
            </a:endParaRPr>
          </a:p>
          <a:p>
            <a:pPr>
              <a:spcBef>
                <a:spcPts val="68"/>
              </a:spcBef>
            </a:pPr>
            <a:endParaRPr sz="1043" dirty="0">
              <a:latin typeface="KoPub돋움체 Light" panose="00000300000000000000" pitchFamily="2" charset="-127"/>
              <a:ea typeface="KoPub돋움체 Light" panose="00000300000000000000" pitchFamily="2" charset="-127"/>
              <a:cs typeface="맑은 고딕"/>
            </a:endParaRPr>
          </a:p>
          <a:p>
            <a:pPr marL="271210" indent="-260270">
              <a:buFont typeface="Wingdings"/>
              <a:buChar char=""/>
              <a:tabLst>
                <a:tab pos="271786" algn="l"/>
              </a:tabLst>
            </a:pPr>
            <a:r>
              <a:rPr sz="1632" b="1" spc="-5" dirty="0">
                <a:latin typeface="KoPub돋움체 Light" panose="00000300000000000000" pitchFamily="2" charset="-127"/>
                <a:ea typeface="KoPub돋움체 Light" panose="00000300000000000000" pitchFamily="2" charset="-127"/>
                <a:cs typeface="맑은 고딕"/>
              </a:rPr>
              <a:t>pH</a:t>
            </a:r>
            <a:r>
              <a:rPr sz="1632" b="1" spc="-23"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7.5</a:t>
            </a:r>
            <a:r>
              <a:rPr sz="1632" b="1" spc="-27"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이상</a:t>
            </a:r>
            <a:r>
              <a:rPr sz="1632" b="1" spc="-23"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(약염기성~염기성)</a:t>
            </a:r>
            <a:endParaRPr sz="1632" dirty="0">
              <a:latin typeface="KoPub돋움체 Light" panose="00000300000000000000" pitchFamily="2" charset="-127"/>
              <a:ea typeface="KoPub돋움체 Light" panose="00000300000000000000" pitchFamily="2" charset="-127"/>
              <a:cs typeface="맑은 고딕"/>
            </a:endParaRPr>
          </a:p>
          <a:p>
            <a:pPr marL="84645"/>
            <a:r>
              <a:rPr sz="1632" b="1" dirty="0">
                <a:latin typeface="KoPub돋움체 Light" panose="00000300000000000000" pitchFamily="2" charset="-127"/>
                <a:ea typeface="KoPub돋움체 Light" panose="00000300000000000000" pitchFamily="2" charset="-127"/>
                <a:cs typeface="맑은 고딕"/>
              </a:rPr>
              <a:t>-</a:t>
            </a:r>
            <a:r>
              <a:rPr sz="1632" b="1" spc="-5"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인,</a:t>
            </a:r>
            <a:r>
              <a:rPr sz="1632" b="1" spc="-14"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철,</a:t>
            </a:r>
            <a:r>
              <a:rPr sz="1632" b="1" spc="-5"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망간</a:t>
            </a:r>
            <a:r>
              <a:rPr sz="1632" b="1" spc="-14" dirty="0">
                <a:latin typeface="KoPub돋움체 Light" panose="00000300000000000000" pitchFamily="2" charset="-127"/>
                <a:ea typeface="KoPub돋움체 Light" panose="00000300000000000000" pitchFamily="2" charset="-127"/>
                <a:cs typeface="맑은 고딕"/>
              </a:rPr>
              <a:t> </a:t>
            </a:r>
            <a:r>
              <a:rPr sz="1632" b="1" dirty="0">
                <a:latin typeface="KoPub돋움체 Light" panose="00000300000000000000" pitchFamily="2" charset="-127"/>
                <a:ea typeface="KoPub돋움체 Light" panose="00000300000000000000" pitchFamily="2" charset="-127"/>
                <a:cs typeface="맑은 고딕"/>
              </a:rPr>
              <a:t>등</a:t>
            </a:r>
            <a:r>
              <a:rPr sz="1632" b="1" spc="-14" dirty="0">
                <a:latin typeface="KoPub돋움체 Light" panose="00000300000000000000" pitchFamily="2" charset="-127"/>
                <a:ea typeface="KoPub돋움체 Light" panose="00000300000000000000" pitchFamily="2" charset="-127"/>
                <a:cs typeface="맑은 고딕"/>
              </a:rPr>
              <a:t> </a:t>
            </a:r>
            <a:r>
              <a:rPr sz="1632" b="1" dirty="0" err="1">
                <a:latin typeface="KoPub돋움체 Light" panose="00000300000000000000" pitchFamily="2" charset="-127"/>
                <a:ea typeface="KoPub돋움체 Light" panose="00000300000000000000" pitchFamily="2" charset="-127"/>
                <a:cs typeface="맑은 고딕"/>
              </a:rPr>
              <a:t>유효도</a:t>
            </a:r>
            <a:r>
              <a:rPr sz="1632" b="1" spc="-5" dirty="0">
                <a:latin typeface="KoPub돋움체 Light" panose="00000300000000000000" pitchFamily="2" charset="-127"/>
                <a:ea typeface="KoPub돋움체 Light" panose="00000300000000000000" pitchFamily="2" charset="-127"/>
                <a:cs typeface="맑은 고딕"/>
              </a:rPr>
              <a:t> </a:t>
            </a:r>
            <a:r>
              <a:rPr sz="1632" b="1" dirty="0" err="1" smtClean="0">
                <a:latin typeface="KoPub돋움체 Light" panose="00000300000000000000" pitchFamily="2" charset="-127"/>
                <a:ea typeface="KoPub돋움체 Light" panose="00000300000000000000" pitchFamily="2" charset="-127"/>
                <a:cs typeface="맑은 고딕"/>
              </a:rPr>
              <a:t>낮음</a:t>
            </a:r>
            <a:endParaRPr lang="en-US" sz="1632" b="1" dirty="0" smtClean="0">
              <a:latin typeface="KoPub돋움체 Light" panose="00000300000000000000" pitchFamily="2" charset="-127"/>
              <a:ea typeface="KoPub돋움체 Light" panose="00000300000000000000" pitchFamily="2" charset="-127"/>
              <a:cs typeface="맑은 고딕"/>
            </a:endParaRPr>
          </a:p>
          <a:p>
            <a:pPr marL="84645"/>
            <a:r>
              <a:rPr lang="en-US" sz="1632" b="1" dirty="0" smtClean="0">
                <a:latin typeface="KoPub돋움체 Light" panose="00000300000000000000" pitchFamily="2" charset="-127"/>
                <a:ea typeface="KoPub돋움체 Light" panose="00000300000000000000" pitchFamily="2" charset="-127"/>
                <a:cs typeface="맑은 고딕"/>
              </a:rPr>
              <a:t>- </a:t>
            </a:r>
            <a:r>
              <a:rPr lang="ko-KR" altLang="en-US" sz="1632" b="1" dirty="0" smtClean="0">
                <a:latin typeface="KoPub돋움체 Light" panose="00000300000000000000" pitchFamily="2" charset="-127"/>
                <a:ea typeface="KoPub돋움체 Light" panose="00000300000000000000" pitchFamily="2" charset="-127"/>
                <a:cs typeface="맑은 고딕"/>
              </a:rPr>
              <a:t>암모니아가스 발생</a:t>
            </a:r>
            <a:endParaRPr sz="1632" dirty="0">
              <a:latin typeface="KoPub돋움체 Light" panose="00000300000000000000" pitchFamily="2" charset="-127"/>
              <a:ea typeface="KoPub돋움체 Light" panose="00000300000000000000" pitchFamily="2" charset="-127"/>
              <a:cs typeface="맑은 고딕"/>
            </a:endParaRPr>
          </a:p>
        </p:txBody>
      </p:sp>
      <p:sp>
        <p:nvSpPr>
          <p:cNvPr id="13" name="제목 12"/>
          <p:cNvSpPr>
            <a:spLocks noGrp="1"/>
          </p:cNvSpPr>
          <p:nvPr>
            <p:ph type="title"/>
          </p:nvPr>
        </p:nvSpPr>
        <p:spPr/>
        <p:txBody>
          <a:bodyPr/>
          <a:lstStyle/>
          <a:p>
            <a:r>
              <a:rPr lang="ko-KR" altLang="en-US" dirty="0"/>
              <a:t>토양</a:t>
            </a:r>
            <a:r>
              <a:rPr lang="en-US" altLang="ko-KR" dirty="0"/>
              <a:t>PH</a:t>
            </a:r>
            <a:r>
              <a:rPr lang="ko-KR" altLang="en-US" dirty="0"/>
              <a:t>와 </a:t>
            </a:r>
            <a:r>
              <a:rPr lang="ko-KR" altLang="en-US" dirty="0" err="1"/>
              <a:t>양분유효도</a:t>
            </a:r>
            <a:endParaRPr lang="ko-KR" altLang="en-US" dirty="0"/>
          </a:p>
        </p:txBody>
      </p:sp>
    </p:spTree>
    <p:extLst>
      <p:ext uri="{BB962C8B-B14F-4D97-AF65-F5344CB8AC3E}">
        <p14:creationId xmlns:p14="http://schemas.microsoft.com/office/powerpoint/2010/main" val="2369229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F00282F-8F7E-2694-8BF1-B305DB590C9C}"/>
              </a:ext>
            </a:extLst>
          </p:cNvPr>
          <p:cNvGrpSpPr/>
          <p:nvPr/>
        </p:nvGrpSpPr>
        <p:grpSpPr>
          <a:xfrm>
            <a:off x="3202762" y="2284452"/>
            <a:ext cx="5348264" cy="698594"/>
            <a:chOff x="3205533" y="3079703"/>
            <a:chExt cx="5348264" cy="698594"/>
          </a:xfrm>
        </p:grpSpPr>
        <p:sp>
          <p:nvSpPr>
            <p:cNvPr id="5" name="타원 4">
              <a:extLst>
                <a:ext uri="{FF2B5EF4-FFF2-40B4-BE49-F238E27FC236}">
                  <a16:creationId xmlns:a16="http://schemas.microsoft.com/office/drawing/2014/main" id="{EFD671AB-3D61-CB5E-0CF3-081C33079840}"/>
                </a:ext>
              </a:extLst>
            </p:cNvPr>
            <p:cNvSpPr/>
            <p:nvPr/>
          </p:nvSpPr>
          <p:spPr>
            <a:xfrm>
              <a:off x="3205533" y="3079703"/>
              <a:ext cx="730624" cy="698594"/>
            </a:xfrm>
            <a:prstGeom prst="ellipse">
              <a:avLst/>
            </a:prstGeom>
            <a:solidFill>
              <a:srgbClr val="27272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latin typeface="Bahnschrift Condensed" panose="020B0502040204020203" pitchFamily="34" charset="0"/>
                  <a:ea typeface="KoPub바탕체 Light" panose="00000300000000000000" pitchFamily="2" charset="-127"/>
                </a:rPr>
                <a:t>02</a:t>
              </a:r>
              <a:endParaRPr lang="ko-KR" altLang="en-US" sz="2800" dirty="0">
                <a:latin typeface="Bahnschrift Condensed" panose="020B0502040204020203" pitchFamily="34" charset="0"/>
                <a:ea typeface="KoPub바탕체 Light" panose="00000300000000000000" pitchFamily="2" charset="-127"/>
              </a:endParaRPr>
            </a:p>
          </p:txBody>
        </p:sp>
        <p:sp>
          <p:nvSpPr>
            <p:cNvPr id="6" name="TextBox 5">
              <a:extLst>
                <a:ext uri="{FF2B5EF4-FFF2-40B4-BE49-F238E27FC236}">
                  <a16:creationId xmlns:a16="http://schemas.microsoft.com/office/drawing/2014/main" id="{6A38DBC9-8A01-5338-1A65-4269C111995C}"/>
                </a:ext>
              </a:extLst>
            </p:cNvPr>
            <p:cNvSpPr txBox="1"/>
            <p:nvPr/>
          </p:nvSpPr>
          <p:spPr>
            <a:xfrm>
              <a:off x="4116515" y="3198168"/>
              <a:ext cx="4437282" cy="461665"/>
            </a:xfrm>
            <a:prstGeom prst="rect">
              <a:avLst/>
            </a:prstGeom>
            <a:noFill/>
          </p:spPr>
          <p:txBody>
            <a:bodyPr wrap="square" rtlCol="0">
              <a:spAutoFit/>
            </a:bodyPr>
            <a:lstStyle/>
            <a:p>
              <a:r>
                <a:rPr lang="en-US" altLang="ko-KR" sz="2400" dirty="0">
                  <a:solidFill>
                    <a:schemeClr val="bg1"/>
                  </a:solidFill>
                  <a:latin typeface="KoPub돋움체 Light" panose="00000300000000000000" pitchFamily="2" charset="-127"/>
                  <a:ea typeface="KoPub돋움체 Light" panose="00000300000000000000" pitchFamily="2" charset="-127"/>
                </a:rPr>
                <a:t>PLS (</a:t>
              </a:r>
              <a:r>
                <a:rPr lang="ko-KR" altLang="en-US" sz="2400" dirty="0" err="1">
                  <a:solidFill>
                    <a:schemeClr val="bg1"/>
                  </a:solidFill>
                  <a:latin typeface="KoPub돋움체 Light" panose="00000300000000000000" pitchFamily="2" charset="-127"/>
                  <a:ea typeface="KoPub돋움체 Light" panose="00000300000000000000" pitchFamily="2" charset="-127"/>
                </a:rPr>
                <a:t>농약허용물질목록관리</a:t>
              </a:r>
              <a:r>
                <a:rPr lang="en-US" altLang="ko-KR" sz="2400" dirty="0">
                  <a:solidFill>
                    <a:schemeClr val="bg1"/>
                  </a:solidFill>
                  <a:latin typeface="KoPub돋움체 Light" panose="00000300000000000000" pitchFamily="2" charset="-127"/>
                  <a:ea typeface="KoPub돋움체 Light" panose="00000300000000000000" pitchFamily="2" charset="-127"/>
                </a:rPr>
                <a:t>)</a:t>
              </a:r>
              <a:endParaRPr lang="ko-KR" altLang="en-US" sz="2400" dirty="0">
                <a:solidFill>
                  <a:schemeClr val="bg1"/>
                </a:solidFill>
                <a:latin typeface="KoPub돋움체 Light" panose="00000300000000000000" pitchFamily="2" charset="-127"/>
                <a:ea typeface="KoPub돋움체 Light" panose="00000300000000000000" pitchFamily="2" charset="-127"/>
              </a:endParaRPr>
            </a:p>
          </p:txBody>
        </p:sp>
      </p:grpSp>
    </p:spTree>
    <p:extLst>
      <p:ext uri="{BB962C8B-B14F-4D97-AF65-F5344CB8AC3E}">
        <p14:creationId xmlns:p14="http://schemas.microsoft.com/office/powerpoint/2010/main" val="63003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토양비료</a:t>
            </a:r>
            <a:r>
              <a:rPr lang="ko-KR" altLang="en-US" dirty="0"/>
              <a:t> </a:t>
            </a:r>
            <a:r>
              <a:rPr lang="ko-KR" altLang="en-US" dirty="0" err="1"/>
              <a:t>처방서</a:t>
            </a:r>
            <a:r>
              <a:rPr lang="en-US" altLang="ko-KR" dirty="0"/>
              <a:t>(</a:t>
            </a:r>
            <a:r>
              <a:rPr lang="ko-KR" altLang="en-US" dirty="0"/>
              <a:t>블루베리</a:t>
            </a:r>
            <a:r>
              <a:rPr lang="en-US" altLang="ko-KR" dirty="0"/>
              <a:t>)</a:t>
            </a:r>
            <a:endParaRPr lang="ko-KR" altLang="en-US" dirty="0"/>
          </a:p>
        </p:txBody>
      </p:sp>
      <p:grpSp>
        <p:nvGrpSpPr>
          <p:cNvPr id="10" name="그룹 9"/>
          <p:cNvGrpSpPr/>
          <p:nvPr/>
        </p:nvGrpSpPr>
        <p:grpSpPr>
          <a:xfrm>
            <a:off x="104177" y="1011035"/>
            <a:ext cx="6954444" cy="5494995"/>
            <a:chOff x="2611376" y="40177"/>
            <a:chExt cx="4683248" cy="6742092"/>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376" y="40177"/>
              <a:ext cx="4683248" cy="6742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그룹 11"/>
            <p:cNvGrpSpPr/>
            <p:nvPr/>
          </p:nvGrpSpPr>
          <p:grpSpPr>
            <a:xfrm>
              <a:off x="3357922" y="965762"/>
              <a:ext cx="2858461" cy="297791"/>
              <a:chOff x="3357922" y="965762"/>
              <a:chExt cx="2858461" cy="297791"/>
            </a:xfrm>
          </p:grpSpPr>
          <p:sp>
            <p:nvSpPr>
              <p:cNvPr id="13" name="직사각형 12"/>
              <p:cNvSpPr/>
              <p:nvPr/>
            </p:nvSpPr>
            <p:spPr>
              <a:xfrm>
                <a:off x="3357923" y="965762"/>
                <a:ext cx="560934" cy="12599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14" name="직사각형 13"/>
              <p:cNvSpPr/>
              <p:nvPr/>
            </p:nvSpPr>
            <p:spPr>
              <a:xfrm>
                <a:off x="4516931" y="966935"/>
                <a:ext cx="1699452" cy="11682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15" name="직사각형 14"/>
              <p:cNvSpPr/>
              <p:nvPr/>
            </p:nvSpPr>
            <p:spPr>
              <a:xfrm>
                <a:off x="3357922" y="1146727"/>
                <a:ext cx="1820987" cy="11682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grpSp>
      </p:grpSp>
      <p:sp>
        <p:nvSpPr>
          <p:cNvPr id="19" name="직사각형 18"/>
          <p:cNvSpPr/>
          <p:nvPr/>
        </p:nvSpPr>
        <p:spPr>
          <a:xfrm>
            <a:off x="300036" y="2008121"/>
            <a:ext cx="6562725" cy="319473"/>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00036" y="2463510"/>
            <a:ext cx="6562725" cy="15906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300036" y="4091646"/>
            <a:ext cx="6562725" cy="104775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7254480" y="1011966"/>
            <a:ext cx="4802918" cy="3672800"/>
          </a:xfrm>
          <a:prstGeom prst="rect">
            <a:avLst/>
          </a:prstGeom>
          <a:solidFill>
            <a:srgbClr val="135063"/>
          </a:solidFill>
        </p:spPr>
        <p:txBody>
          <a:bodyPr wrap="none" rtlCol="0">
            <a:spAutoFit/>
          </a:bodyPr>
          <a:lstStyle/>
          <a:p>
            <a:pPr marL="457200" indent="-457200">
              <a:lnSpc>
                <a:spcPct val="200000"/>
              </a:lnSpc>
              <a:spcAft>
                <a:spcPts val="1000"/>
              </a:spcAft>
              <a:buAutoNum type="arabicPeriod"/>
            </a:pPr>
            <a:r>
              <a:rPr lang="ko-KR" altLang="en-US" sz="2400" spc="-300" dirty="0" err="1">
                <a:latin typeface="KoPub돋움체 Light" panose="00000300000000000000" pitchFamily="2" charset="-127"/>
                <a:ea typeface="KoPub돋움체 Light" panose="00000300000000000000" pitchFamily="2" charset="-127"/>
              </a:rPr>
              <a:t>경지현황</a:t>
            </a:r>
            <a:r>
              <a:rPr lang="en-US" altLang="ko-KR" sz="2400" spc="-300" dirty="0">
                <a:latin typeface="KoPub돋움체 Light" panose="00000300000000000000" pitchFamily="2" charset="-127"/>
                <a:ea typeface="KoPub돋움체 Light" panose="00000300000000000000" pitchFamily="2" charset="-127"/>
              </a:rPr>
              <a:t>- </a:t>
            </a:r>
            <a:r>
              <a:rPr lang="ko-KR" altLang="en-US" sz="2400" spc="-300" dirty="0">
                <a:latin typeface="KoPub돋움체 Light" panose="00000300000000000000" pitchFamily="2" charset="-127"/>
                <a:ea typeface="KoPub돋움체 Light" panose="00000300000000000000" pitchFamily="2" charset="-127"/>
              </a:rPr>
              <a:t>토성</a:t>
            </a:r>
            <a:r>
              <a:rPr lang="en-US" altLang="ko-KR" sz="2400" spc="-300" dirty="0">
                <a:latin typeface="KoPub돋움체 Light" panose="00000300000000000000" pitchFamily="2" charset="-127"/>
                <a:ea typeface="KoPub돋움체 Light" panose="00000300000000000000" pitchFamily="2" charset="-127"/>
              </a:rPr>
              <a:t>, </a:t>
            </a:r>
            <a:r>
              <a:rPr lang="ko-KR" altLang="en-US" sz="2400" spc="-300" dirty="0">
                <a:latin typeface="KoPub돋움체 Light" panose="00000300000000000000" pitchFamily="2" charset="-127"/>
                <a:ea typeface="KoPub돋움체 Light" panose="00000300000000000000" pitchFamily="2" charset="-127"/>
              </a:rPr>
              <a:t>토양특성확인</a:t>
            </a:r>
            <a:endParaRPr lang="en-US" altLang="ko-KR" sz="2400" spc="-300" dirty="0">
              <a:latin typeface="KoPub돋움체 Light" panose="00000300000000000000" pitchFamily="2" charset="-127"/>
              <a:ea typeface="KoPub돋움체 Light" panose="00000300000000000000" pitchFamily="2" charset="-127"/>
            </a:endParaRPr>
          </a:p>
          <a:p>
            <a:pPr marL="457200" indent="-457200">
              <a:buAutoNum type="arabicPeriod"/>
            </a:pPr>
            <a:r>
              <a:rPr lang="ko-KR" altLang="en-US" sz="2400" spc="-150" dirty="0">
                <a:latin typeface="KoPub돋움체 Light" panose="00000300000000000000" pitchFamily="2" charset="-127"/>
                <a:ea typeface="KoPub돋움체 Light" panose="00000300000000000000" pitchFamily="2" charset="-127"/>
              </a:rPr>
              <a:t>토양검정결과</a:t>
            </a:r>
            <a:endParaRPr lang="en-US" altLang="ko-KR" sz="2400" spc="-150" dirty="0">
              <a:latin typeface="KoPub돋움체 Light" panose="00000300000000000000" pitchFamily="2" charset="-127"/>
              <a:ea typeface="KoPub돋움체 Light" panose="00000300000000000000" pitchFamily="2" charset="-127"/>
            </a:endParaRPr>
          </a:p>
          <a:p>
            <a:r>
              <a:rPr lang="en-US" altLang="ko-KR" sz="2400" spc="-150" dirty="0">
                <a:latin typeface="KoPub돋움체 Light" panose="00000300000000000000" pitchFamily="2" charset="-127"/>
                <a:ea typeface="KoPub돋움체 Light" panose="00000300000000000000" pitchFamily="2" charset="-127"/>
              </a:rPr>
              <a:t> </a:t>
            </a:r>
            <a:r>
              <a:rPr lang="en-US" altLang="ko-KR" sz="2400" spc="-150" dirty="0" smtClean="0">
                <a:latin typeface="KoPub돋움체 Light" panose="00000300000000000000" pitchFamily="2" charset="-127"/>
                <a:ea typeface="KoPub돋움체 Light" panose="00000300000000000000" pitchFamily="2" charset="-127"/>
              </a:rPr>
              <a:t>- </a:t>
            </a:r>
            <a:r>
              <a:rPr lang="en-US" altLang="ko-KR" sz="2400" spc="-150" dirty="0">
                <a:latin typeface="KoPub돋움체 Light" panose="00000300000000000000" pitchFamily="2" charset="-127"/>
                <a:ea typeface="KoPub돋움체 Light" panose="00000300000000000000" pitchFamily="2" charset="-127"/>
              </a:rPr>
              <a:t>PH(</a:t>
            </a:r>
            <a:r>
              <a:rPr lang="ko-KR" altLang="en-US" sz="2400" spc="-150" dirty="0">
                <a:latin typeface="KoPub돋움체 Light" panose="00000300000000000000" pitchFamily="2" charset="-127"/>
                <a:ea typeface="KoPub돋움체 Light" panose="00000300000000000000" pitchFamily="2" charset="-127"/>
              </a:rPr>
              <a:t>산도</a:t>
            </a:r>
            <a:r>
              <a:rPr lang="en-US" altLang="ko-KR" sz="2400" spc="-150" dirty="0">
                <a:latin typeface="KoPub돋움체 Light" panose="00000300000000000000" pitchFamily="2" charset="-127"/>
                <a:ea typeface="KoPub돋움체 Light" panose="00000300000000000000" pitchFamily="2" charset="-127"/>
              </a:rPr>
              <a:t>) </a:t>
            </a:r>
            <a:r>
              <a:rPr lang="ko-KR" altLang="en-US" sz="2400" spc="-150" dirty="0">
                <a:latin typeface="KoPub돋움체 Light" panose="00000300000000000000" pitchFamily="2" charset="-127"/>
                <a:ea typeface="KoPub돋움체 Light" panose="00000300000000000000" pitchFamily="2" charset="-127"/>
              </a:rPr>
              <a:t>확인</a:t>
            </a:r>
            <a:endParaRPr lang="en-US" altLang="ko-KR" sz="2400" spc="-150" dirty="0">
              <a:latin typeface="KoPub돋움체 Light" panose="00000300000000000000" pitchFamily="2" charset="-127"/>
              <a:ea typeface="KoPub돋움체 Light" panose="00000300000000000000" pitchFamily="2" charset="-127"/>
            </a:endParaRPr>
          </a:p>
          <a:p>
            <a:pPr>
              <a:spcAft>
                <a:spcPts val="1000"/>
              </a:spcAft>
            </a:pPr>
            <a:r>
              <a:rPr lang="en-US" altLang="ko-KR" sz="2400" spc="-150" dirty="0" smtClean="0">
                <a:latin typeface="KoPub돋움체 Light" panose="00000300000000000000" pitchFamily="2" charset="-127"/>
                <a:ea typeface="KoPub돋움체 Light" panose="00000300000000000000" pitchFamily="2" charset="-127"/>
              </a:rPr>
              <a:t> - </a:t>
            </a:r>
            <a:r>
              <a:rPr lang="ko-KR" altLang="en-US" sz="2400" spc="-150" dirty="0">
                <a:latin typeface="KoPub돋움체 Light" panose="00000300000000000000" pitchFamily="2" charset="-127"/>
                <a:ea typeface="KoPub돋움체 Light" panose="00000300000000000000" pitchFamily="2" charset="-127"/>
              </a:rPr>
              <a:t>유기물</a:t>
            </a:r>
            <a:r>
              <a:rPr lang="en-US" altLang="ko-KR" sz="2400" spc="-150" dirty="0">
                <a:latin typeface="KoPub돋움체 Light" panose="00000300000000000000" pitchFamily="2" charset="-127"/>
                <a:ea typeface="KoPub돋움체 Light" panose="00000300000000000000" pitchFamily="2" charset="-127"/>
              </a:rPr>
              <a:t>, </a:t>
            </a:r>
            <a:r>
              <a:rPr lang="ko-KR" altLang="en-US" sz="2400" spc="-150" dirty="0">
                <a:latin typeface="KoPub돋움체 Light" panose="00000300000000000000" pitchFamily="2" charset="-127"/>
                <a:ea typeface="KoPub돋움체 Light" panose="00000300000000000000" pitchFamily="2" charset="-127"/>
              </a:rPr>
              <a:t>인산</a:t>
            </a:r>
            <a:r>
              <a:rPr lang="en-US" altLang="ko-KR" sz="2400" spc="-150" dirty="0">
                <a:latin typeface="KoPub돋움체 Light" panose="00000300000000000000" pitchFamily="2" charset="-127"/>
                <a:ea typeface="KoPub돋움체 Light" panose="00000300000000000000" pitchFamily="2" charset="-127"/>
              </a:rPr>
              <a:t>, </a:t>
            </a:r>
            <a:r>
              <a:rPr lang="ko-KR" altLang="en-US" sz="2400" spc="-150" dirty="0">
                <a:latin typeface="KoPub돋움체 Light" panose="00000300000000000000" pitchFamily="2" charset="-127"/>
                <a:ea typeface="KoPub돋움체 Light" panose="00000300000000000000" pitchFamily="2" charset="-127"/>
              </a:rPr>
              <a:t>칼륨</a:t>
            </a:r>
            <a:r>
              <a:rPr lang="en-US" altLang="ko-KR" sz="2400" spc="-150" dirty="0">
                <a:latin typeface="KoPub돋움체 Light" panose="00000300000000000000" pitchFamily="2" charset="-127"/>
                <a:ea typeface="KoPub돋움체 Light" panose="00000300000000000000" pitchFamily="2" charset="-127"/>
              </a:rPr>
              <a:t> </a:t>
            </a:r>
            <a:r>
              <a:rPr lang="ko-KR" altLang="en-US" sz="2400" spc="-150" dirty="0">
                <a:latin typeface="KoPub돋움체 Light" panose="00000300000000000000" pitchFamily="2" charset="-127"/>
                <a:ea typeface="KoPub돋움체 Light" panose="00000300000000000000" pitchFamily="2" charset="-127"/>
              </a:rPr>
              <a:t>등 확인</a:t>
            </a:r>
            <a:endParaRPr lang="en-US" altLang="ko-KR" sz="2400" spc="-150" dirty="0">
              <a:latin typeface="KoPub돋움체 Light" panose="00000300000000000000" pitchFamily="2" charset="-127"/>
              <a:ea typeface="KoPub돋움체 Light" panose="00000300000000000000" pitchFamily="2" charset="-127"/>
            </a:endParaRPr>
          </a:p>
          <a:p>
            <a:r>
              <a:rPr lang="en-US" altLang="ko-KR" sz="2400" spc="-150" dirty="0">
                <a:latin typeface="KoPub돋움체 Light" panose="00000300000000000000" pitchFamily="2" charset="-127"/>
                <a:ea typeface="KoPub돋움체 Light" panose="00000300000000000000" pitchFamily="2" charset="-127"/>
              </a:rPr>
              <a:t>3. </a:t>
            </a:r>
            <a:r>
              <a:rPr lang="ko-KR" altLang="en-US" sz="2400" spc="-150" dirty="0" err="1">
                <a:latin typeface="KoPub돋움체 Light" panose="00000300000000000000" pitchFamily="2" charset="-127"/>
                <a:ea typeface="KoPub돋움체 Light" panose="00000300000000000000" pitchFamily="2" charset="-127"/>
              </a:rPr>
              <a:t>비료추천량</a:t>
            </a:r>
            <a:r>
              <a:rPr lang="ko-KR" altLang="en-US" sz="2400" spc="-150" dirty="0">
                <a:latin typeface="KoPub돋움체 Light" panose="00000300000000000000" pitchFamily="2" charset="-127"/>
                <a:ea typeface="KoPub돋움체 Light" panose="00000300000000000000" pitchFamily="2" charset="-127"/>
              </a:rPr>
              <a:t> 확인</a:t>
            </a:r>
            <a:endParaRPr lang="en-US" altLang="ko-KR" sz="2400" spc="-150" dirty="0">
              <a:latin typeface="KoPub돋움체 Light" panose="00000300000000000000" pitchFamily="2" charset="-127"/>
              <a:ea typeface="KoPub돋움체 Light" panose="00000300000000000000" pitchFamily="2" charset="-127"/>
            </a:endParaRPr>
          </a:p>
          <a:p>
            <a:r>
              <a:rPr lang="en-US" altLang="ko-KR" sz="2400" spc="-150">
                <a:solidFill>
                  <a:srgbClr val="FFFF00"/>
                </a:solidFill>
                <a:latin typeface="KoPub돋움체 Light" panose="00000300000000000000" pitchFamily="2" charset="-127"/>
                <a:ea typeface="KoPub돋움체 Light" panose="00000300000000000000" pitchFamily="2" charset="-127"/>
              </a:rPr>
              <a:t> </a:t>
            </a:r>
            <a:r>
              <a:rPr lang="en-US" altLang="ko-KR" sz="2400" u="sng" spc="-150" smtClean="0">
                <a:solidFill>
                  <a:srgbClr val="FFFF00"/>
                </a:solidFill>
                <a:latin typeface="KoPub돋움체 Light" panose="00000300000000000000" pitchFamily="2" charset="-127"/>
                <a:ea typeface="KoPub돋움체 Light" panose="00000300000000000000" pitchFamily="2" charset="-127"/>
              </a:rPr>
              <a:t>- </a:t>
            </a:r>
            <a:r>
              <a:rPr lang="ko-KR" altLang="en-US" sz="2400" u="sng" spc="-150" dirty="0" err="1">
                <a:solidFill>
                  <a:srgbClr val="FFFF00"/>
                </a:solidFill>
                <a:latin typeface="KoPub돋움체 Light" panose="00000300000000000000" pitchFamily="2" charset="-127"/>
                <a:ea typeface="KoPub돋움체 Light" panose="00000300000000000000" pitchFamily="2" charset="-127"/>
              </a:rPr>
              <a:t>비료종류</a:t>
            </a:r>
            <a:r>
              <a:rPr lang="ko-KR" altLang="en-US" sz="2400" u="sng" spc="-150" dirty="0">
                <a:solidFill>
                  <a:srgbClr val="FFFF00"/>
                </a:solidFill>
                <a:latin typeface="KoPub돋움체 Light" panose="00000300000000000000" pitchFamily="2" charset="-127"/>
                <a:ea typeface="KoPub돋움체 Light" panose="00000300000000000000" pitchFamily="2" charset="-127"/>
              </a:rPr>
              <a:t> 별 한가지씩 만 선택</a:t>
            </a:r>
            <a:endParaRPr lang="en-US" altLang="ko-KR" sz="2400" u="sng" spc="-150" dirty="0">
              <a:solidFill>
                <a:srgbClr val="FFFF00"/>
              </a:solidFill>
              <a:latin typeface="KoPub돋움체 Light" panose="00000300000000000000" pitchFamily="2" charset="-127"/>
              <a:ea typeface="KoPub돋움체 Light" panose="00000300000000000000" pitchFamily="2" charset="-127"/>
            </a:endParaRPr>
          </a:p>
          <a:p>
            <a:pPr>
              <a:lnSpc>
                <a:spcPct val="200000"/>
              </a:lnSpc>
            </a:pPr>
            <a:r>
              <a:rPr lang="en-US" altLang="ko-KR" sz="2400" dirty="0">
                <a:latin typeface="KoPub돋움체 Light" panose="00000300000000000000" pitchFamily="2" charset="-127"/>
                <a:ea typeface="KoPub돋움체 Light" panose="00000300000000000000" pitchFamily="2" charset="-127"/>
              </a:rPr>
              <a:t>  </a:t>
            </a:r>
            <a:endParaRPr lang="ko-KR" altLang="en-US" sz="2400"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315830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581400" y="359336"/>
            <a:ext cx="5020236" cy="517896"/>
          </a:xfrm>
        </p:spPr>
        <p:txBody>
          <a:bodyPr>
            <a:normAutofit fontScale="90000"/>
          </a:bodyPr>
          <a:lstStyle/>
          <a:p>
            <a:r>
              <a:rPr lang="ko-KR" altLang="en-US" dirty="0"/>
              <a:t>토양비료처방서</a:t>
            </a:r>
            <a:r>
              <a:rPr lang="en-US" altLang="ko-KR" dirty="0"/>
              <a:t>~</a:t>
            </a:r>
            <a:endParaRPr lang="ko-KR" altLang="en-US" dirty="0"/>
          </a:p>
        </p:txBody>
      </p:sp>
      <p:pic>
        <p:nvPicPr>
          <p:cNvPr id="8" name="그림 7"/>
          <p:cNvPicPr>
            <a:picLocks noChangeAspect="1"/>
          </p:cNvPicPr>
          <p:nvPr/>
        </p:nvPicPr>
        <p:blipFill>
          <a:blip r:embed="rId2"/>
          <a:stretch>
            <a:fillRect/>
          </a:stretch>
        </p:blipFill>
        <p:spPr>
          <a:xfrm>
            <a:off x="223836" y="1076790"/>
            <a:ext cx="7134225" cy="5618819"/>
          </a:xfrm>
          <a:prstGeom prst="rect">
            <a:avLst/>
          </a:prstGeom>
        </p:spPr>
      </p:pic>
      <p:sp>
        <p:nvSpPr>
          <p:cNvPr id="11" name="TextBox 10"/>
          <p:cNvSpPr txBox="1"/>
          <p:nvPr/>
        </p:nvSpPr>
        <p:spPr>
          <a:xfrm>
            <a:off x="7477124" y="1087247"/>
            <a:ext cx="4714876" cy="4170372"/>
          </a:xfrm>
          <a:prstGeom prst="rect">
            <a:avLst/>
          </a:prstGeom>
          <a:solidFill>
            <a:srgbClr val="13506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bIns="0" rtlCol="0">
            <a:spAutoFit/>
          </a:bodyPr>
          <a:lstStyle/>
          <a:p>
            <a:pPr marL="457200" indent="-457200">
              <a:lnSpc>
                <a:spcPct val="200000"/>
              </a:lnSpc>
              <a:spcAft>
                <a:spcPts val="1000"/>
              </a:spcAft>
              <a:buAutoNum type="arabicPeriod"/>
            </a:pPr>
            <a:r>
              <a:rPr lang="ko-KR" altLang="en-US" sz="2400" spc="-150" dirty="0">
                <a:latin typeface="KoPub돋움체 Light" panose="00000300000000000000" pitchFamily="2" charset="-127"/>
                <a:ea typeface="KoPub돋움체 Light" panose="00000300000000000000" pitchFamily="2" charset="-127"/>
              </a:rPr>
              <a:t>토성</a:t>
            </a:r>
            <a:r>
              <a:rPr lang="en-US" altLang="ko-KR" sz="2400" spc="-150" dirty="0">
                <a:latin typeface="KoPub돋움체 Light" panose="00000300000000000000" pitchFamily="2" charset="-127"/>
                <a:ea typeface="KoPub돋움체 Light" panose="00000300000000000000" pitchFamily="2" charset="-127"/>
              </a:rPr>
              <a:t>, </a:t>
            </a:r>
            <a:r>
              <a:rPr lang="ko-KR" altLang="en-US" sz="2400" spc="-150" dirty="0">
                <a:latin typeface="KoPub돋움체 Light" panose="00000300000000000000" pitchFamily="2" charset="-127"/>
                <a:ea typeface="KoPub돋움체 Light" panose="00000300000000000000" pitchFamily="2" charset="-127"/>
              </a:rPr>
              <a:t>토양특성확인</a:t>
            </a:r>
            <a:endParaRPr lang="en-US" altLang="ko-KR" sz="2400" spc="-150" dirty="0">
              <a:latin typeface="KoPub돋움체 Light" panose="00000300000000000000" pitchFamily="2" charset="-127"/>
              <a:ea typeface="KoPub돋움체 Light" panose="00000300000000000000" pitchFamily="2" charset="-127"/>
            </a:endParaRPr>
          </a:p>
          <a:p>
            <a:pPr marL="457200" indent="-457200">
              <a:lnSpc>
                <a:spcPct val="200000"/>
              </a:lnSpc>
              <a:buAutoNum type="arabicPeriod"/>
            </a:pPr>
            <a:r>
              <a:rPr lang="en-US" altLang="ko-KR" sz="2400" spc="-150" dirty="0">
                <a:latin typeface="KoPub돋움체 Light" panose="00000300000000000000" pitchFamily="2" charset="-127"/>
                <a:ea typeface="KoPub돋움체 Light" panose="00000300000000000000" pitchFamily="2" charset="-127"/>
              </a:rPr>
              <a:t>PH(</a:t>
            </a:r>
            <a:r>
              <a:rPr lang="ko-KR" altLang="en-US" sz="2400" spc="-150" dirty="0">
                <a:latin typeface="KoPub돋움체 Light" panose="00000300000000000000" pitchFamily="2" charset="-127"/>
                <a:ea typeface="KoPub돋움체 Light" panose="00000300000000000000" pitchFamily="2" charset="-127"/>
              </a:rPr>
              <a:t>산도</a:t>
            </a:r>
            <a:r>
              <a:rPr lang="en-US" altLang="ko-KR" sz="2400" spc="-150" dirty="0">
                <a:latin typeface="KoPub돋움체 Light" panose="00000300000000000000" pitchFamily="2" charset="-127"/>
                <a:ea typeface="KoPub돋움체 Light" panose="00000300000000000000" pitchFamily="2" charset="-127"/>
              </a:rPr>
              <a:t>) </a:t>
            </a:r>
            <a:r>
              <a:rPr lang="ko-KR" altLang="en-US" sz="2400" spc="-150" dirty="0">
                <a:latin typeface="KoPub돋움체 Light" panose="00000300000000000000" pitchFamily="2" charset="-127"/>
                <a:ea typeface="KoPub돋움체 Light" panose="00000300000000000000" pitchFamily="2" charset="-127"/>
              </a:rPr>
              <a:t>은 어떤가요</a:t>
            </a:r>
            <a:r>
              <a:rPr lang="en-US" altLang="ko-KR" sz="2400" spc="-150" dirty="0">
                <a:latin typeface="KoPub돋움체 Light" panose="00000300000000000000" pitchFamily="2" charset="-127"/>
                <a:ea typeface="KoPub돋움체 Light" panose="00000300000000000000" pitchFamily="2" charset="-127"/>
              </a:rPr>
              <a:t>?</a:t>
            </a:r>
          </a:p>
          <a:p>
            <a:pPr marL="457200" indent="-457200">
              <a:lnSpc>
                <a:spcPct val="200000"/>
              </a:lnSpc>
              <a:spcAft>
                <a:spcPts val="1000"/>
              </a:spcAft>
              <a:buAutoNum type="arabicPeriod" startAt="3"/>
            </a:pPr>
            <a:r>
              <a:rPr lang="ko-KR" altLang="en-US" sz="2400" spc="-300" dirty="0">
                <a:latin typeface="KoPub돋움체 Light" panose="00000300000000000000" pitchFamily="2" charset="-127"/>
                <a:ea typeface="KoPub돋움체 Light" panose="00000300000000000000" pitchFamily="2" charset="-127"/>
              </a:rPr>
              <a:t>다른 양분은 상태는 어떤가요</a:t>
            </a:r>
            <a:r>
              <a:rPr lang="en-US" altLang="ko-KR" sz="2400" spc="-300" dirty="0">
                <a:latin typeface="KoPub돋움체 Light" panose="00000300000000000000" pitchFamily="2" charset="-127"/>
                <a:ea typeface="KoPub돋움체 Light" panose="00000300000000000000" pitchFamily="2" charset="-127"/>
              </a:rPr>
              <a:t> </a:t>
            </a:r>
            <a:r>
              <a:rPr lang="en-US" altLang="ko-KR" sz="2400" spc="-150" dirty="0">
                <a:latin typeface="KoPub돋움체 Light" panose="00000300000000000000" pitchFamily="2" charset="-127"/>
                <a:ea typeface="KoPub돋움체 Light" panose="00000300000000000000" pitchFamily="2" charset="-127"/>
              </a:rPr>
              <a:t>?</a:t>
            </a:r>
          </a:p>
          <a:p>
            <a:pPr marL="457200" indent="-457200">
              <a:lnSpc>
                <a:spcPct val="200000"/>
              </a:lnSpc>
              <a:spcAft>
                <a:spcPts val="1000"/>
              </a:spcAft>
              <a:buAutoNum type="arabicPeriod" startAt="3"/>
            </a:pPr>
            <a:r>
              <a:rPr lang="ko-KR" altLang="en-US" sz="2400" spc="-150" dirty="0">
                <a:latin typeface="KoPub돋움체 Light" panose="00000300000000000000" pitchFamily="2" charset="-127"/>
                <a:ea typeface="KoPub돋움체 Light" panose="00000300000000000000" pitchFamily="2" charset="-127"/>
              </a:rPr>
              <a:t>내 땅에 적정한 </a:t>
            </a:r>
            <a:r>
              <a:rPr lang="ko-KR" altLang="en-US" sz="2400" spc="-150" dirty="0" err="1">
                <a:latin typeface="KoPub돋움체 Light" panose="00000300000000000000" pitchFamily="2" charset="-127"/>
                <a:ea typeface="KoPub돋움체 Light" panose="00000300000000000000" pitchFamily="2" charset="-127"/>
              </a:rPr>
              <a:t>비료량은</a:t>
            </a:r>
            <a:r>
              <a:rPr lang="ko-KR" altLang="en-US" sz="2400" spc="-150" dirty="0">
                <a:latin typeface="KoPub돋움체 Light" panose="00000300000000000000" pitchFamily="2" charset="-127"/>
                <a:ea typeface="KoPub돋움체 Light" panose="00000300000000000000" pitchFamily="2" charset="-127"/>
              </a:rPr>
              <a:t> </a:t>
            </a:r>
            <a:r>
              <a:rPr lang="en-US" altLang="ko-KR" sz="2400" spc="-150" dirty="0" smtClean="0">
                <a:latin typeface="KoPub돋움체 Light" panose="00000300000000000000" pitchFamily="2" charset="-127"/>
                <a:ea typeface="KoPub돋움체 Light" panose="00000300000000000000" pitchFamily="2" charset="-127"/>
              </a:rPr>
              <a:t>? </a:t>
            </a:r>
            <a:endParaRPr lang="en-US" altLang="ko-KR" sz="2400" spc="-150" dirty="0">
              <a:latin typeface="KoPub돋움체 Light" panose="00000300000000000000" pitchFamily="2" charset="-127"/>
              <a:ea typeface="KoPub돋움체 Light" panose="00000300000000000000" pitchFamily="2" charset="-127"/>
            </a:endParaRPr>
          </a:p>
          <a:p>
            <a:pPr>
              <a:lnSpc>
                <a:spcPct val="200000"/>
              </a:lnSpc>
            </a:pPr>
            <a:r>
              <a:rPr lang="en-US" altLang="ko-KR" sz="2400" dirty="0">
                <a:latin typeface="KoPub돋움체 Light" panose="00000300000000000000" pitchFamily="2" charset="-127"/>
                <a:ea typeface="KoPub돋움체 Light" panose="00000300000000000000" pitchFamily="2" charset="-127"/>
              </a:rPr>
              <a:t>  </a:t>
            </a:r>
            <a:endParaRPr lang="ko-KR" altLang="en-US" sz="2400" dirty="0">
              <a:latin typeface="KoPub돋움체 Light" panose="00000300000000000000" pitchFamily="2" charset="-127"/>
              <a:ea typeface="KoPub돋움체 Light" panose="00000300000000000000" pitchFamily="2" charset="-127"/>
            </a:endParaRPr>
          </a:p>
        </p:txBody>
      </p:sp>
      <p:sp>
        <p:nvSpPr>
          <p:cNvPr id="12" name="직사각형 11"/>
          <p:cNvSpPr/>
          <p:nvPr/>
        </p:nvSpPr>
        <p:spPr>
          <a:xfrm>
            <a:off x="342899" y="2233613"/>
            <a:ext cx="6896100" cy="4095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342899" y="3162300"/>
            <a:ext cx="6896100" cy="14478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342899" y="5129212"/>
            <a:ext cx="6896100" cy="12573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815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20353" y="1002738"/>
            <a:ext cx="8352297" cy="552945"/>
          </a:xfrm>
          <a:prstGeom prst="rect">
            <a:avLst/>
          </a:prstGeom>
          <a:solidFill>
            <a:srgbClr val="135063"/>
          </a:solidFill>
        </p:spPr>
        <p:txBody>
          <a:bodyPr vert="horz" wrap="square" lIns="0" tIns="108000" rIns="0" bIns="108000" rtlCol="0">
            <a:spAutoFit/>
          </a:bodyPr>
          <a:lstStyle/>
          <a:p>
            <a:pPr marL="322458" indent="-310942">
              <a:spcBef>
                <a:spcPts val="91"/>
              </a:spcBef>
              <a:buFont typeface="Wingdings"/>
              <a:buChar char=""/>
              <a:tabLst>
                <a:tab pos="322458" algn="l"/>
              </a:tabLst>
            </a:pPr>
            <a:r>
              <a:rPr sz="2176" b="1" dirty="0">
                <a:latin typeface="맑은 고딕"/>
                <a:cs typeface="맑은 고딕"/>
              </a:rPr>
              <a:t>토양특성과</a:t>
            </a:r>
            <a:r>
              <a:rPr sz="2176" b="1" spc="-9" dirty="0">
                <a:latin typeface="맑은 고딕"/>
                <a:cs typeface="맑은 고딕"/>
              </a:rPr>
              <a:t> </a:t>
            </a:r>
            <a:r>
              <a:rPr sz="2176" b="1" dirty="0">
                <a:latin typeface="맑은 고딕"/>
                <a:cs typeface="맑은 고딕"/>
              </a:rPr>
              <a:t>작물별</a:t>
            </a:r>
            <a:r>
              <a:rPr sz="2176" b="1" spc="-9" dirty="0">
                <a:latin typeface="맑은 고딕"/>
                <a:cs typeface="맑은 고딕"/>
              </a:rPr>
              <a:t> </a:t>
            </a:r>
            <a:r>
              <a:rPr sz="2176" b="1" dirty="0">
                <a:latin typeface="맑은 고딕"/>
                <a:cs typeface="맑은 고딕"/>
              </a:rPr>
              <a:t>비료추천량</a:t>
            </a:r>
            <a:r>
              <a:rPr sz="2176" b="1" spc="-5" dirty="0">
                <a:latin typeface="맑은 고딕"/>
                <a:cs typeface="맑은 고딕"/>
              </a:rPr>
              <a:t> </a:t>
            </a:r>
            <a:r>
              <a:rPr sz="2176" b="1" dirty="0">
                <a:latin typeface="맑은 고딕"/>
                <a:cs typeface="맑은 고딕"/>
              </a:rPr>
              <a:t>정보를</a:t>
            </a:r>
            <a:r>
              <a:rPr sz="2176" b="1" spc="-23" dirty="0">
                <a:latin typeface="맑은 고딕"/>
                <a:cs typeface="맑은 고딕"/>
              </a:rPr>
              <a:t> </a:t>
            </a:r>
            <a:r>
              <a:rPr sz="2176" b="1" dirty="0">
                <a:latin typeface="맑은 고딕"/>
                <a:cs typeface="맑은 고딕"/>
              </a:rPr>
              <a:t>제공하는</a:t>
            </a:r>
            <a:r>
              <a:rPr sz="2176" b="1" spc="-14" dirty="0">
                <a:latin typeface="맑은 고딕"/>
                <a:cs typeface="맑은 고딕"/>
              </a:rPr>
              <a:t> </a:t>
            </a:r>
            <a:r>
              <a:rPr sz="2176" b="1" dirty="0">
                <a:latin typeface="맑은 고딕"/>
                <a:cs typeface="맑은 고딕"/>
              </a:rPr>
              <a:t>웹</a:t>
            </a:r>
            <a:r>
              <a:rPr sz="2176" b="1" spc="-9" dirty="0">
                <a:latin typeface="맑은 고딕"/>
                <a:cs typeface="맑은 고딕"/>
              </a:rPr>
              <a:t> </a:t>
            </a:r>
            <a:r>
              <a:rPr sz="2176" b="1" dirty="0">
                <a:latin typeface="맑은 고딕"/>
                <a:cs typeface="맑은 고딕"/>
              </a:rPr>
              <a:t>시스템</a:t>
            </a:r>
            <a:endParaRPr sz="2176" dirty="0">
              <a:latin typeface="맑은 고딕"/>
              <a:cs typeface="맑은 고딕"/>
            </a:endParaRPr>
          </a:p>
        </p:txBody>
      </p:sp>
      <p:sp>
        <p:nvSpPr>
          <p:cNvPr id="4" name="object 4"/>
          <p:cNvSpPr txBox="1"/>
          <p:nvPr/>
        </p:nvSpPr>
        <p:spPr>
          <a:xfrm>
            <a:off x="1420354" y="5126583"/>
            <a:ext cx="8914272" cy="1157524"/>
          </a:xfrm>
          <a:prstGeom prst="rect">
            <a:avLst/>
          </a:prstGeom>
          <a:solidFill>
            <a:srgbClr val="135063"/>
          </a:solidFill>
        </p:spPr>
        <p:txBody>
          <a:bodyPr vert="horz" wrap="square" lIns="0" tIns="12092" rIns="0" bIns="0" rtlCol="0">
            <a:spAutoFit/>
          </a:bodyPr>
          <a:lstStyle/>
          <a:p>
            <a:pPr marL="310942" indent="-300001">
              <a:spcBef>
                <a:spcPts val="600"/>
              </a:spcBef>
              <a:buFont typeface="MS Gothic"/>
              <a:buChar char="❍"/>
              <a:tabLst>
                <a:tab pos="311518" algn="l"/>
              </a:tabLst>
            </a:pPr>
            <a:r>
              <a:rPr sz="1814" spc="-32" dirty="0">
                <a:latin typeface="바탕"/>
                <a:cs typeface="바탕"/>
              </a:rPr>
              <a:t>(</a:t>
            </a:r>
            <a:r>
              <a:rPr sz="1814" spc="-32" dirty="0">
                <a:latin typeface="맑은 고딕"/>
                <a:cs typeface="맑은 고딕"/>
              </a:rPr>
              <a:t>토양환경지도</a:t>
            </a:r>
            <a:r>
              <a:rPr sz="1814" spc="-32" dirty="0">
                <a:latin typeface="바탕"/>
                <a:cs typeface="바탕"/>
              </a:rPr>
              <a:t>)</a:t>
            </a:r>
            <a:r>
              <a:rPr sz="1814" spc="-113" dirty="0">
                <a:latin typeface="바탕"/>
                <a:cs typeface="바탕"/>
              </a:rPr>
              <a:t> </a:t>
            </a:r>
            <a:r>
              <a:rPr sz="1814" spc="-23" dirty="0">
                <a:latin typeface="맑은 고딕"/>
                <a:cs typeface="맑은 고딕"/>
              </a:rPr>
              <a:t>토양특성</a:t>
            </a:r>
            <a:r>
              <a:rPr sz="1814" spc="-109" dirty="0">
                <a:latin typeface="맑은 고딕"/>
                <a:cs typeface="맑은 고딕"/>
              </a:rPr>
              <a:t> </a:t>
            </a:r>
            <a:r>
              <a:rPr sz="1814" spc="-14" dirty="0">
                <a:latin typeface="맑은 고딕"/>
                <a:cs typeface="맑은 고딕"/>
              </a:rPr>
              <a:t>정보</a:t>
            </a:r>
            <a:r>
              <a:rPr sz="1814" spc="-86" dirty="0">
                <a:latin typeface="맑은 고딕"/>
                <a:cs typeface="맑은 고딕"/>
              </a:rPr>
              <a:t> </a:t>
            </a:r>
            <a:r>
              <a:rPr sz="1814" spc="-23" dirty="0">
                <a:latin typeface="맑은 고딕"/>
                <a:cs typeface="맑은 고딕"/>
              </a:rPr>
              <a:t>전자지도</a:t>
            </a:r>
            <a:r>
              <a:rPr sz="1814" spc="-109" dirty="0">
                <a:latin typeface="맑은 고딕"/>
                <a:cs typeface="맑은 고딕"/>
              </a:rPr>
              <a:t> </a:t>
            </a:r>
            <a:r>
              <a:rPr sz="1814" spc="-36" dirty="0">
                <a:latin typeface="맑은 고딕"/>
                <a:cs typeface="맑은 고딕"/>
              </a:rPr>
              <a:t>서비스(1:5000),</a:t>
            </a:r>
            <a:r>
              <a:rPr sz="1814" spc="-100" dirty="0">
                <a:latin typeface="맑은 고딕"/>
                <a:cs typeface="맑은 고딕"/>
              </a:rPr>
              <a:t> </a:t>
            </a:r>
            <a:r>
              <a:rPr sz="1814" spc="-27" dirty="0">
                <a:latin typeface="맑은 고딕"/>
                <a:cs typeface="맑은 고딕"/>
              </a:rPr>
              <a:t>405개</a:t>
            </a:r>
            <a:r>
              <a:rPr sz="1814" spc="-109" dirty="0">
                <a:latin typeface="맑은 고딕"/>
                <a:cs typeface="맑은 고딕"/>
              </a:rPr>
              <a:t> </a:t>
            </a:r>
            <a:r>
              <a:rPr sz="1814" spc="-23" dirty="0">
                <a:latin typeface="맑은 고딕"/>
                <a:cs typeface="맑은 고딕"/>
              </a:rPr>
              <a:t>토양통</a:t>
            </a:r>
            <a:r>
              <a:rPr sz="1814" spc="-100" dirty="0">
                <a:latin typeface="맑은 고딕"/>
                <a:cs typeface="맑은 고딕"/>
              </a:rPr>
              <a:t> </a:t>
            </a:r>
            <a:r>
              <a:rPr sz="1814" spc="-32" dirty="0">
                <a:latin typeface="맑은 고딕"/>
                <a:cs typeface="맑은 고딕"/>
              </a:rPr>
              <a:t>분류</a:t>
            </a:r>
            <a:endParaRPr sz="1814" dirty="0">
              <a:latin typeface="맑은 고딕"/>
              <a:cs typeface="맑은 고딕"/>
            </a:endParaRPr>
          </a:p>
          <a:p>
            <a:pPr marL="164684">
              <a:spcBef>
                <a:spcPts val="600"/>
              </a:spcBef>
            </a:pPr>
            <a:r>
              <a:rPr sz="1814" dirty="0">
                <a:latin typeface="맑은 고딕"/>
                <a:cs typeface="맑은 고딕"/>
              </a:rPr>
              <a:t>-</a:t>
            </a:r>
            <a:r>
              <a:rPr sz="1814" spc="-100" dirty="0">
                <a:latin typeface="맑은 고딕"/>
                <a:cs typeface="맑은 고딕"/>
              </a:rPr>
              <a:t> </a:t>
            </a:r>
            <a:r>
              <a:rPr sz="1814" spc="-18" dirty="0">
                <a:latin typeface="맑은 고딕"/>
                <a:cs typeface="맑은 고딕"/>
              </a:rPr>
              <a:t>작물별</a:t>
            </a:r>
            <a:r>
              <a:rPr sz="1814" spc="-109" dirty="0">
                <a:latin typeface="맑은 고딕"/>
                <a:cs typeface="맑은 고딕"/>
              </a:rPr>
              <a:t> </a:t>
            </a:r>
            <a:r>
              <a:rPr sz="1814" spc="-27" dirty="0">
                <a:latin typeface="맑은 고딕"/>
                <a:cs typeface="맑은 고딕"/>
              </a:rPr>
              <a:t>토양적성도,</a:t>
            </a:r>
            <a:r>
              <a:rPr sz="1814" spc="-118" dirty="0">
                <a:latin typeface="맑은 고딕"/>
                <a:cs typeface="맑은 고딕"/>
              </a:rPr>
              <a:t> </a:t>
            </a:r>
            <a:r>
              <a:rPr sz="1814" spc="-27" dirty="0">
                <a:latin typeface="맑은 고딕"/>
                <a:cs typeface="맑은 고딕"/>
              </a:rPr>
              <a:t>토양특성,</a:t>
            </a:r>
            <a:r>
              <a:rPr sz="1814" spc="-109" dirty="0">
                <a:latin typeface="맑은 고딕"/>
                <a:cs typeface="맑은 고딕"/>
              </a:rPr>
              <a:t> </a:t>
            </a:r>
            <a:r>
              <a:rPr sz="1814" spc="-23" dirty="0">
                <a:latin typeface="맑은 고딕"/>
                <a:cs typeface="맑은 고딕"/>
              </a:rPr>
              <a:t>농경지</a:t>
            </a:r>
            <a:r>
              <a:rPr sz="1814" spc="-100" dirty="0">
                <a:latin typeface="맑은 고딕"/>
                <a:cs typeface="맑은 고딕"/>
              </a:rPr>
              <a:t> </a:t>
            </a:r>
            <a:r>
              <a:rPr sz="1814" spc="-23" dirty="0">
                <a:latin typeface="맑은 고딕"/>
                <a:cs typeface="맑은 고딕"/>
              </a:rPr>
              <a:t>화학성</a:t>
            </a:r>
            <a:r>
              <a:rPr sz="1814" spc="-103" dirty="0">
                <a:latin typeface="맑은 고딕"/>
                <a:cs typeface="맑은 고딕"/>
              </a:rPr>
              <a:t> </a:t>
            </a:r>
            <a:r>
              <a:rPr sz="1814" spc="-36" dirty="0">
                <a:latin typeface="맑은 고딕"/>
                <a:cs typeface="맑은 고딕"/>
              </a:rPr>
              <a:t>제공</a:t>
            </a:r>
            <a:endParaRPr sz="1814" dirty="0">
              <a:latin typeface="맑은 고딕"/>
              <a:cs typeface="맑은 고딕"/>
            </a:endParaRPr>
          </a:p>
          <a:p>
            <a:pPr marL="310942" indent="-300001">
              <a:spcBef>
                <a:spcPts val="1755"/>
              </a:spcBef>
              <a:buFont typeface="MS Gothic"/>
              <a:buChar char="❍"/>
              <a:tabLst>
                <a:tab pos="311518" algn="l"/>
              </a:tabLst>
            </a:pPr>
            <a:r>
              <a:rPr sz="1814" spc="-32" dirty="0">
                <a:latin typeface="바탕"/>
                <a:cs typeface="바탕"/>
              </a:rPr>
              <a:t>(</a:t>
            </a:r>
            <a:r>
              <a:rPr sz="1814" spc="-32" dirty="0">
                <a:latin typeface="맑은 고딕"/>
                <a:cs typeface="맑은 고딕"/>
              </a:rPr>
              <a:t>비료사용처방</a:t>
            </a:r>
            <a:r>
              <a:rPr sz="1814" spc="-32" dirty="0">
                <a:latin typeface="바탕"/>
                <a:cs typeface="바탕"/>
              </a:rPr>
              <a:t>)</a:t>
            </a:r>
            <a:r>
              <a:rPr sz="1814" spc="-118" dirty="0">
                <a:latin typeface="바탕"/>
                <a:cs typeface="바탕"/>
              </a:rPr>
              <a:t> </a:t>
            </a:r>
            <a:r>
              <a:rPr sz="1814" spc="-23" dirty="0">
                <a:latin typeface="맑은 고딕"/>
                <a:cs typeface="맑은 고딕"/>
              </a:rPr>
              <a:t>농경지</a:t>
            </a:r>
            <a:r>
              <a:rPr sz="1814" spc="-95" dirty="0">
                <a:latin typeface="맑은 고딕"/>
                <a:cs typeface="맑은 고딕"/>
              </a:rPr>
              <a:t> </a:t>
            </a:r>
            <a:r>
              <a:rPr sz="1814" spc="-27" dirty="0">
                <a:latin typeface="맑은 고딕"/>
                <a:cs typeface="맑은 고딕"/>
              </a:rPr>
              <a:t>토양검정</a:t>
            </a:r>
            <a:r>
              <a:rPr sz="1814" spc="-109" dirty="0">
                <a:latin typeface="맑은 고딕"/>
                <a:cs typeface="맑은 고딕"/>
              </a:rPr>
              <a:t> </a:t>
            </a:r>
            <a:r>
              <a:rPr sz="1814" dirty="0">
                <a:latin typeface="맑은 고딕"/>
                <a:cs typeface="맑은 고딕"/>
              </a:rPr>
              <a:t>및</a:t>
            </a:r>
            <a:r>
              <a:rPr sz="1814" spc="-73" dirty="0">
                <a:latin typeface="맑은 고딕"/>
                <a:cs typeface="맑은 고딕"/>
              </a:rPr>
              <a:t> </a:t>
            </a:r>
            <a:r>
              <a:rPr sz="1814" spc="-23" dirty="0">
                <a:latin typeface="맑은 고딕"/>
                <a:cs typeface="맑은 고딕"/>
              </a:rPr>
              <a:t>작물별</a:t>
            </a:r>
            <a:r>
              <a:rPr sz="1814" spc="-95" dirty="0">
                <a:latin typeface="맑은 고딕"/>
                <a:cs typeface="맑은 고딕"/>
              </a:rPr>
              <a:t> </a:t>
            </a:r>
            <a:r>
              <a:rPr sz="1814" spc="-27" dirty="0">
                <a:latin typeface="맑은 고딕"/>
                <a:cs typeface="맑은 고딕"/>
              </a:rPr>
              <a:t>비료사용량</a:t>
            </a:r>
            <a:r>
              <a:rPr sz="1814" spc="-118" dirty="0">
                <a:latin typeface="맑은 고딕"/>
                <a:cs typeface="맑은 고딕"/>
              </a:rPr>
              <a:t> </a:t>
            </a:r>
            <a:r>
              <a:rPr sz="1814" spc="-18" dirty="0">
                <a:latin typeface="맑은 고딕"/>
                <a:cs typeface="맑은 고딕"/>
              </a:rPr>
              <a:t>처방</a:t>
            </a:r>
            <a:r>
              <a:rPr sz="1814" spc="-86" dirty="0">
                <a:latin typeface="맑은 고딕"/>
                <a:cs typeface="맑은 고딕"/>
              </a:rPr>
              <a:t> </a:t>
            </a:r>
            <a:r>
              <a:rPr sz="1814" dirty="0">
                <a:latin typeface="맑은 고딕"/>
                <a:cs typeface="맑은 고딕"/>
              </a:rPr>
              <a:t>:</a:t>
            </a:r>
            <a:r>
              <a:rPr sz="1814" spc="-82" dirty="0">
                <a:latin typeface="맑은 고딕"/>
                <a:cs typeface="맑은 고딕"/>
              </a:rPr>
              <a:t> </a:t>
            </a:r>
            <a:r>
              <a:rPr sz="1814" spc="-27" dirty="0">
                <a:latin typeface="맑은 고딕"/>
                <a:cs typeface="맑은 고딕"/>
              </a:rPr>
              <a:t>(’22)</a:t>
            </a:r>
            <a:r>
              <a:rPr sz="1814" spc="-109" dirty="0">
                <a:latin typeface="맑은 고딕"/>
                <a:cs typeface="맑은 고딕"/>
              </a:rPr>
              <a:t> </a:t>
            </a:r>
            <a:r>
              <a:rPr sz="1814" spc="-36" dirty="0">
                <a:latin typeface="맑은 고딕"/>
                <a:cs typeface="맑은 고딕"/>
              </a:rPr>
              <a:t>227작물</a:t>
            </a:r>
            <a:endParaRPr sz="1814" dirty="0">
              <a:latin typeface="맑은 고딕"/>
              <a:cs typeface="맑은 고딕"/>
            </a:endParaRPr>
          </a:p>
        </p:txBody>
      </p:sp>
      <p:pic>
        <p:nvPicPr>
          <p:cNvPr id="5" name="object 5"/>
          <p:cNvPicPr/>
          <p:nvPr/>
        </p:nvPicPr>
        <p:blipFill>
          <a:blip r:embed="rId2" cstate="print"/>
          <a:stretch>
            <a:fillRect/>
          </a:stretch>
        </p:blipFill>
        <p:spPr>
          <a:xfrm>
            <a:off x="1420353" y="1780863"/>
            <a:ext cx="3496371" cy="2847336"/>
          </a:xfrm>
          <a:prstGeom prst="rect">
            <a:avLst/>
          </a:prstGeom>
        </p:spPr>
      </p:pic>
      <p:pic>
        <p:nvPicPr>
          <p:cNvPr id="6" name="object 6"/>
          <p:cNvPicPr/>
          <p:nvPr/>
        </p:nvPicPr>
        <p:blipFill>
          <a:blip r:embed="rId3" cstate="print"/>
          <a:stretch>
            <a:fillRect/>
          </a:stretch>
        </p:blipFill>
        <p:spPr>
          <a:xfrm>
            <a:off x="8601636" y="1624903"/>
            <a:ext cx="1825575" cy="2893085"/>
          </a:xfrm>
          <a:prstGeom prst="rect">
            <a:avLst/>
          </a:prstGeom>
        </p:spPr>
      </p:pic>
      <p:pic>
        <p:nvPicPr>
          <p:cNvPr id="7" name="object 7"/>
          <p:cNvPicPr/>
          <p:nvPr/>
        </p:nvPicPr>
        <p:blipFill>
          <a:blip r:embed="rId4" cstate="print"/>
          <a:stretch>
            <a:fillRect/>
          </a:stretch>
        </p:blipFill>
        <p:spPr>
          <a:xfrm>
            <a:off x="5064594" y="1969300"/>
            <a:ext cx="3267725" cy="2444696"/>
          </a:xfrm>
          <a:prstGeom prst="rect">
            <a:avLst/>
          </a:prstGeom>
        </p:spPr>
      </p:pic>
      <p:sp>
        <p:nvSpPr>
          <p:cNvPr id="8" name="object 8"/>
          <p:cNvSpPr txBox="1"/>
          <p:nvPr/>
        </p:nvSpPr>
        <p:spPr>
          <a:xfrm>
            <a:off x="2676525" y="4718011"/>
            <a:ext cx="1352550" cy="262787"/>
          </a:xfrm>
          <a:prstGeom prst="rect">
            <a:avLst/>
          </a:prstGeom>
          <a:solidFill>
            <a:srgbClr val="135063"/>
          </a:solidFill>
        </p:spPr>
        <p:txBody>
          <a:bodyPr vert="horz" wrap="square" lIns="0" tIns="11516" rIns="0" bIns="0" rtlCol="0">
            <a:spAutoFit/>
          </a:bodyPr>
          <a:lstStyle/>
          <a:p>
            <a:pPr marL="11516">
              <a:spcBef>
                <a:spcPts val="91"/>
              </a:spcBef>
            </a:pPr>
            <a:r>
              <a:rPr sz="1632" dirty="0">
                <a:latin typeface="맑은 고딕"/>
                <a:cs typeface="맑은 고딕"/>
              </a:rPr>
              <a:t>&lt;PC</a:t>
            </a:r>
            <a:r>
              <a:rPr sz="1632" spc="-45" dirty="0">
                <a:latin typeface="맑은 고딕"/>
                <a:cs typeface="맑은 고딕"/>
              </a:rPr>
              <a:t> </a:t>
            </a:r>
            <a:r>
              <a:rPr sz="1632" dirty="0">
                <a:latin typeface="맑은 고딕"/>
                <a:cs typeface="맑은 고딕"/>
              </a:rPr>
              <a:t>웹</a:t>
            </a:r>
            <a:r>
              <a:rPr sz="1632" spc="-41" dirty="0">
                <a:latin typeface="맑은 고딕"/>
                <a:cs typeface="맑은 고딕"/>
              </a:rPr>
              <a:t> </a:t>
            </a:r>
            <a:r>
              <a:rPr sz="1632" dirty="0">
                <a:latin typeface="맑은 고딕"/>
                <a:cs typeface="맑은 고딕"/>
              </a:rPr>
              <a:t>화면&gt;</a:t>
            </a:r>
          </a:p>
        </p:txBody>
      </p:sp>
      <p:sp>
        <p:nvSpPr>
          <p:cNvPr id="11" name="object 11"/>
          <p:cNvSpPr txBox="1">
            <a:spLocks noGrp="1"/>
          </p:cNvSpPr>
          <p:nvPr>
            <p:ph type="sldNum" sz="quarter" idx="4294967295"/>
          </p:nvPr>
        </p:nvSpPr>
        <p:spPr>
          <a:xfrm>
            <a:off x="1247607" y="0"/>
            <a:ext cx="0" cy="854835"/>
          </a:xfrm>
          <a:prstGeom prst="rect">
            <a:avLst/>
          </a:prstGeom>
        </p:spPr>
        <p:txBody>
          <a:bodyPr vert="horz" wrap="square" lIns="0" tIns="23608" rIns="0" bIns="0" rtlCol="0">
            <a:spAutoFit/>
          </a:bodyPr>
          <a:lstStyle/>
          <a:p>
            <a:pPr marL="34549">
              <a:spcBef>
                <a:spcPts val="185"/>
              </a:spcBef>
            </a:pPr>
            <a:fld id="{81D60167-4931-47E6-BA6A-407CBD079E47}" type="slidenum">
              <a:rPr dirty="0"/>
              <a:pPr marL="34549">
                <a:spcBef>
                  <a:spcPts val="185"/>
                </a:spcBef>
              </a:pPr>
              <a:t>72</a:t>
            </a:fld>
            <a:endParaRPr dirty="0"/>
          </a:p>
        </p:txBody>
      </p:sp>
      <p:sp>
        <p:nvSpPr>
          <p:cNvPr id="9" name="object 9"/>
          <p:cNvSpPr txBox="1"/>
          <p:nvPr/>
        </p:nvSpPr>
        <p:spPr>
          <a:xfrm>
            <a:off x="5603675" y="4517988"/>
            <a:ext cx="2265271" cy="262787"/>
          </a:xfrm>
          <a:prstGeom prst="rect">
            <a:avLst/>
          </a:prstGeom>
        </p:spPr>
        <p:txBody>
          <a:bodyPr vert="horz" wrap="square" lIns="0" tIns="11516" rIns="0" bIns="0" rtlCol="0">
            <a:spAutoFit/>
          </a:bodyPr>
          <a:lstStyle/>
          <a:p>
            <a:pPr marL="11516">
              <a:spcBef>
                <a:spcPts val="91"/>
              </a:spcBef>
            </a:pPr>
            <a:r>
              <a:rPr sz="1632" spc="-5" dirty="0">
                <a:latin typeface="맑은 고딕"/>
                <a:cs typeface="맑은 고딕"/>
              </a:rPr>
              <a:t>&lt;</a:t>
            </a:r>
            <a:r>
              <a:rPr sz="1632" dirty="0">
                <a:latin typeface="맑은 고딕"/>
                <a:cs typeface="맑은 고딕"/>
              </a:rPr>
              <a:t>로그인</a:t>
            </a:r>
            <a:r>
              <a:rPr sz="1632" spc="5" dirty="0">
                <a:latin typeface="맑은 고딕"/>
                <a:cs typeface="맑은 고딕"/>
              </a:rPr>
              <a:t>-</a:t>
            </a:r>
            <a:r>
              <a:rPr sz="1632" dirty="0">
                <a:latin typeface="맑은 고딕"/>
                <a:cs typeface="맑은 고딕"/>
              </a:rPr>
              <a:t>업무담당자용&gt;</a:t>
            </a:r>
            <a:endParaRPr sz="1632">
              <a:latin typeface="맑은 고딕"/>
              <a:cs typeface="맑은 고딕"/>
            </a:endParaRPr>
          </a:p>
        </p:txBody>
      </p:sp>
      <p:sp>
        <p:nvSpPr>
          <p:cNvPr id="10" name="object 10"/>
          <p:cNvSpPr txBox="1"/>
          <p:nvPr/>
        </p:nvSpPr>
        <p:spPr>
          <a:xfrm>
            <a:off x="9020122" y="4455224"/>
            <a:ext cx="1216705" cy="262787"/>
          </a:xfrm>
          <a:prstGeom prst="rect">
            <a:avLst/>
          </a:prstGeom>
          <a:solidFill>
            <a:srgbClr val="135063"/>
          </a:solidFill>
        </p:spPr>
        <p:txBody>
          <a:bodyPr vert="horz" wrap="square" lIns="0" tIns="11516" rIns="0" bIns="0" rtlCol="0">
            <a:spAutoFit/>
          </a:bodyPr>
          <a:lstStyle/>
          <a:p>
            <a:pPr marL="11516">
              <a:spcBef>
                <a:spcPts val="91"/>
              </a:spcBef>
            </a:pPr>
            <a:r>
              <a:rPr sz="1632" spc="-5" dirty="0">
                <a:latin typeface="맑은 고딕"/>
                <a:cs typeface="맑은 고딕"/>
              </a:rPr>
              <a:t>&lt;모바일</a:t>
            </a:r>
            <a:r>
              <a:rPr sz="1632" spc="-63" dirty="0">
                <a:latin typeface="맑은 고딕"/>
                <a:cs typeface="맑은 고딕"/>
              </a:rPr>
              <a:t> </a:t>
            </a:r>
            <a:r>
              <a:rPr sz="1632" dirty="0">
                <a:latin typeface="맑은 고딕"/>
                <a:cs typeface="맑은 고딕"/>
              </a:rPr>
              <a:t>웹&gt;</a:t>
            </a:r>
          </a:p>
        </p:txBody>
      </p:sp>
      <p:sp>
        <p:nvSpPr>
          <p:cNvPr id="12" name="제목 11"/>
          <p:cNvSpPr>
            <a:spLocks noGrp="1"/>
          </p:cNvSpPr>
          <p:nvPr>
            <p:ph type="title"/>
          </p:nvPr>
        </p:nvSpPr>
        <p:spPr/>
        <p:txBody>
          <a:bodyPr/>
          <a:lstStyle/>
          <a:p>
            <a:r>
              <a:rPr lang="ko-KR" altLang="en-US" dirty="0" err="1"/>
              <a:t>흙토람</a:t>
            </a:r>
            <a:endParaRPr lang="ko-KR" altLang="en-US" dirty="0"/>
          </a:p>
        </p:txBody>
      </p:sp>
    </p:spTree>
    <p:extLst>
      <p:ext uri="{BB962C8B-B14F-4D97-AF65-F5344CB8AC3E}">
        <p14:creationId xmlns:p14="http://schemas.microsoft.com/office/powerpoint/2010/main" val="34172786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2491" y="311512"/>
            <a:ext cx="6935399" cy="503490"/>
          </a:xfrm>
          <a:prstGeom prst="rect">
            <a:avLst/>
          </a:prstGeom>
        </p:spPr>
        <p:txBody>
          <a:bodyPr vert="horz" wrap="square" lIns="0" tIns="10941" rIns="0" bIns="0" rtlCol="0" anchor="ctr">
            <a:spAutoFit/>
          </a:bodyPr>
          <a:lstStyle/>
          <a:p>
            <a:pPr marL="11516">
              <a:lnSpc>
                <a:spcPct val="100000"/>
              </a:lnSpc>
              <a:spcBef>
                <a:spcPts val="86"/>
              </a:spcBef>
            </a:pPr>
            <a:r>
              <a:rPr spc="-5" dirty="0"/>
              <a:t>흙토람</a:t>
            </a:r>
            <a:r>
              <a:rPr spc="-68" dirty="0"/>
              <a:t> </a:t>
            </a:r>
            <a:r>
              <a:rPr spc="-5" dirty="0"/>
              <a:t>비료사용처방</a:t>
            </a:r>
          </a:p>
        </p:txBody>
      </p:sp>
      <p:grpSp>
        <p:nvGrpSpPr>
          <p:cNvPr id="3" name="object 3"/>
          <p:cNvGrpSpPr/>
          <p:nvPr/>
        </p:nvGrpSpPr>
        <p:grpSpPr>
          <a:xfrm>
            <a:off x="1615210" y="1172021"/>
            <a:ext cx="2030912" cy="4975073"/>
            <a:chOff x="405384" y="1292479"/>
            <a:chExt cx="2239645" cy="5486400"/>
          </a:xfrm>
        </p:grpSpPr>
        <p:pic>
          <p:nvPicPr>
            <p:cNvPr id="4" name="object 4"/>
            <p:cNvPicPr/>
            <p:nvPr/>
          </p:nvPicPr>
          <p:blipFill>
            <a:blip r:embed="rId2" cstate="print"/>
            <a:stretch>
              <a:fillRect/>
            </a:stretch>
          </p:blipFill>
          <p:spPr>
            <a:xfrm>
              <a:off x="419201" y="1292479"/>
              <a:ext cx="1533016" cy="5486064"/>
            </a:xfrm>
            <a:prstGeom prst="rect">
              <a:avLst/>
            </a:prstGeom>
          </p:spPr>
        </p:pic>
        <p:sp>
          <p:nvSpPr>
            <p:cNvPr id="5" name="object 5"/>
            <p:cNvSpPr/>
            <p:nvPr/>
          </p:nvSpPr>
          <p:spPr>
            <a:xfrm>
              <a:off x="419862" y="3667506"/>
              <a:ext cx="1533525" cy="658495"/>
            </a:xfrm>
            <a:custGeom>
              <a:avLst/>
              <a:gdLst/>
              <a:ahLst/>
              <a:cxnLst/>
              <a:rect l="l" t="t" r="r" b="b"/>
              <a:pathLst>
                <a:path w="1533525" h="658495">
                  <a:moveTo>
                    <a:pt x="0" y="658368"/>
                  </a:moveTo>
                  <a:lnTo>
                    <a:pt x="1533144" y="658368"/>
                  </a:lnTo>
                  <a:lnTo>
                    <a:pt x="1533144" y="0"/>
                  </a:lnTo>
                  <a:lnTo>
                    <a:pt x="0" y="0"/>
                  </a:lnTo>
                  <a:lnTo>
                    <a:pt x="0" y="658368"/>
                  </a:lnTo>
                  <a:close/>
                </a:path>
              </a:pathLst>
            </a:custGeom>
            <a:ln w="28955">
              <a:solidFill>
                <a:srgbClr val="FF0000"/>
              </a:solidFill>
              <a:prstDash val="dash"/>
            </a:ln>
          </p:spPr>
          <p:txBody>
            <a:bodyPr wrap="square" lIns="0" tIns="0" rIns="0" bIns="0" rtlCol="0"/>
            <a:lstStyle/>
            <a:p>
              <a:endParaRPr sz="1632"/>
            </a:p>
          </p:txBody>
        </p:sp>
        <p:sp>
          <p:nvSpPr>
            <p:cNvPr id="6" name="object 6"/>
            <p:cNvSpPr/>
            <p:nvPr/>
          </p:nvSpPr>
          <p:spPr>
            <a:xfrm>
              <a:off x="2006981" y="3479165"/>
              <a:ext cx="631825" cy="454659"/>
            </a:xfrm>
            <a:custGeom>
              <a:avLst/>
              <a:gdLst/>
              <a:ahLst/>
              <a:cxnLst/>
              <a:rect l="l" t="t" r="r" b="b"/>
              <a:pathLst>
                <a:path w="631825" h="454660">
                  <a:moveTo>
                    <a:pt x="436752" y="0"/>
                  </a:moveTo>
                  <a:lnTo>
                    <a:pt x="472058" y="62102"/>
                  </a:lnTo>
                  <a:lnTo>
                    <a:pt x="0" y="330200"/>
                  </a:lnTo>
                  <a:lnTo>
                    <a:pt x="70485" y="454405"/>
                  </a:lnTo>
                  <a:lnTo>
                    <a:pt x="542670" y="186309"/>
                  </a:lnTo>
                  <a:lnTo>
                    <a:pt x="577850" y="248538"/>
                  </a:lnTo>
                  <a:lnTo>
                    <a:pt x="631570" y="53721"/>
                  </a:lnTo>
                  <a:lnTo>
                    <a:pt x="436752" y="0"/>
                  </a:lnTo>
                  <a:close/>
                </a:path>
              </a:pathLst>
            </a:custGeom>
            <a:solidFill>
              <a:srgbClr val="5B9BD4"/>
            </a:solidFill>
          </p:spPr>
          <p:txBody>
            <a:bodyPr wrap="square" lIns="0" tIns="0" rIns="0" bIns="0" rtlCol="0"/>
            <a:lstStyle/>
            <a:p>
              <a:endParaRPr sz="1632"/>
            </a:p>
          </p:txBody>
        </p:sp>
        <p:sp>
          <p:nvSpPr>
            <p:cNvPr id="7" name="object 7"/>
            <p:cNvSpPr/>
            <p:nvPr/>
          </p:nvSpPr>
          <p:spPr>
            <a:xfrm>
              <a:off x="2006981" y="3479165"/>
              <a:ext cx="631825" cy="454659"/>
            </a:xfrm>
            <a:custGeom>
              <a:avLst/>
              <a:gdLst/>
              <a:ahLst/>
              <a:cxnLst/>
              <a:rect l="l" t="t" r="r" b="b"/>
              <a:pathLst>
                <a:path w="631825" h="454660">
                  <a:moveTo>
                    <a:pt x="0" y="330200"/>
                  </a:moveTo>
                  <a:lnTo>
                    <a:pt x="472058" y="62102"/>
                  </a:lnTo>
                  <a:lnTo>
                    <a:pt x="436752" y="0"/>
                  </a:lnTo>
                  <a:lnTo>
                    <a:pt x="631570" y="53721"/>
                  </a:lnTo>
                  <a:lnTo>
                    <a:pt x="577850" y="248538"/>
                  </a:lnTo>
                  <a:lnTo>
                    <a:pt x="542670" y="186309"/>
                  </a:lnTo>
                  <a:lnTo>
                    <a:pt x="70485" y="454405"/>
                  </a:lnTo>
                  <a:lnTo>
                    <a:pt x="0" y="330200"/>
                  </a:lnTo>
                  <a:close/>
                </a:path>
              </a:pathLst>
            </a:custGeom>
            <a:ln w="12700">
              <a:solidFill>
                <a:srgbClr val="41709C"/>
              </a:solidFill>
            </a:ln>
          </p:spPr>
          <p:txBody>
            <a:bodyPr wrap="square" lIns="0" tIns="0" rIns="0" bIns="0" rtlCol="0"/>
            <a:lstStyle/>
            <a:p>
              <a:endParaRPr sz="1632"/>
            </a:p>
          </p:txBody>
        </p:sp>
      </p:grpSp>
      <p:grpSp>
        <p:nvGrpSpPr>
          <p:cNvPr id="8" name="object 8"/>
          <p:cNvGrpSpPr/>
          <p:nvPr/>
        </p:nvGrpSpPr>
        <p:grpSpPr>
          <a:xfrm>
            <a:off x="3727270" y="1732551"/>
            <a:ext cx="5006669" cy="4983135"/>
            <a:chOff x="2734517" y="1910619"/>
            <a:chExt cx="5615940" cy="5495290"/>
          </a:xfrm>
        </p:grpSpPr>
        <p:pic>
          <p:nvPicPr>
            <p:cNvPr id="9" name="object 9"/>
            <p:cNvPicPr/>
            <p:nvPr/>
          </p:nvPicPr>
          <p:blipFill>
            <a:blip r:embed="rId3" cstate="print"/>
            <a:stretch>
              <a:fillRect/>
            </a:stretch>
          </p:blipFill>
          <p:spPr>
            <a:xfrm>
              <a:off x="2734517" y="1910619"/>
              <a:ext cx="5565540" cy="5495178"/>
            </a:xfrm>
            <a:prstGeom prst="rect">
              <a:avLst/>
            </a:prstGeom>
          </p:spPr>
        </p:pic>
        <p:sp>
          <p:nvSpPr>
            <p:cNvPr id="10" name="object 10"/>
            <p:cNvSpPr/>
            <p:nvPr/>
          </p:nvSpPr>
          <p:spPr>
            <a:xfrm>
              <a:off x="6419850" y="1949958"/>
              <a:ext cx="1915795" cy="4243070"/>
            </a:xfrm>
            <a:custGeom>
              <a:avLst/>
              <a:gdLst/>
              <a:ahLst/>
              <a:cxnLst/>
              <a:rect l="l" t="t" r="r" b="b"/>
              <a:pathLst>
                <a:path w="1915795" h="4243070">
                  <a:moveTo>
                    <a:pt x="762000" y="4242816"/>
                  </a:moveTo>
                  <a:lnTo>
                    <a:pt x="1915668" y="4242816"/>
                  </a:lnTo>
                  <a:lnTo>
                    <a:pt x="1915668" y="3104388"/>
                  </a:lnTo>
                  <a:lnTo>
                    <a:pt x="762000" y="3104388"/>
                  </a:lnTo>
                  <a:lnTo>
                    <a:pt x="762000" y="4242816"/>
                  </a:lnTo>
                  <a:close/>
                </a:path>
                <a:path w="1915795" h="4243070">
                  <a:moveTo>
                    <a:pt x="0" y="231648"/>
                  </a:moveTo>
                  <a:lnTo>
                    <a:pt x="1336548" y="231648"/>
                  </a:lnTo>
                  <a:lnTo>
                    <a:pt x="1336548" y="0"/>
                  </a:lnTo>
                  <a:lnTo>
                    <a:pt x="0" y="0"/>
                  </a:lnTo>
                  <a:lnTo>
                    <a:pt x="0" y="231648"/>
                  </a:lnTo>
                  <a:close/>
                </a:path>
              </a:pathLst>
            </a:custGeom>
            <a:ln w="28956">
              <a:solidFill>
                <a:srgbClr val="FF0000"/>
              </a:solidFill>
              <a:prstDash val="dash"/>
            </a:ln>
          </p:spPr>
          <p:txBody>
            <a:bodyPr wrap="square" lIns="0" tIns="0" rIns="0" bIns="0" rtlCol="0"/>
            <a:lstStyle/>
            <a:p>
              <a:endParaRPr sz="1632"/>
            </a:p>
          </p:txBody>
        </p:sp>
      </p:grpSp>
      <p:sp>
        <p:nvSpPr>
          <p:cNvPr id="11" name="object 11"/>
          <p:cNvSpPr txBox="1"/>
          <p:nvPr/>
        </p:nvSpPr>
        <p:spPr>
          <a:xfrm>
            <a:off x="3606161" y="1043730"/>
            <a:ext cx="5633234" cy="513945"/>
          </a:xfrm>
          <a:prstGeom prst="rect">
            <a:avLst/>
          </a:prstGeom>
          <a:solidFill>
            <a:srgbClr val="135063"/>
          </a:solidFill>
        </p:spPr>
        <p:txBody>
          <a:bodyPr vert="horz" wrap="square" lIns="0" tIns="11516" rIns="0" bIns="0" rtlCol="0">
            <a:spAutoFit/>
          </a:bodyPr>
          <a:lstStyle/>
          <a:p>
            <a:pPr marL="11516" marR="4607">
              <a:spcBef>
                <a:spcPts val="91"/>
              </a:spcBef>
            </a:pPr>
            <a:r>
              <a:rPr sz="1632" b="1" dirty="0">
                <a:latin typeface="맑은 고딕"/>
                <a:cs typeface="맑은 고딕"/>
              </a:rPr>
              <a:t>농업기술센터에서</a:t>
            </a:r>
            <a:r>
              <a:rPr sz="1632" b="1" spc="-27" dirty="0">
                <a:latin typeface="맑은 고딕"/>
                <a:cs typeface="맑은 고딕"/>
              </a:rPr>
              <a:t> </a:t>
            </a:r>
            <a:r>
              <a:rPr sz="1632" b="1" dirty="0">
                <a:latin typeface="맑은 고딕"/>
                <a:cs typeface="맑은 고딕"/>
              </a:rPr>
              <a:t>토양검정업무시스템에</a:t>
            </a:r>
            <a:r>
              <a:rPr sz="1632" b="1" spc="-27" dirty="0">
                <a:latin typeface="맑은 고딕"/>
                <a:cs typeface="맑은 고딕"/>
              </a:rPr>
              <a:t> </a:t>
            </a:r>
            <a:r>
              <a:rPr sz="1632" b="1" dirty="0">
                <a:latin typeface="맑은 고딕"/>
                <a:cs typeface="맑은 고딕"/>
              </a:rPr>
              <a:t>입력한</a:t>
            </a:r>
            <a:r>
              <a:rPr sz="1632" b="1" spc="-27" dirty="0">
                <a:latin typeface="맑은 고딕"/>
                <a:cs typeface="맑은 고딕"/>
              </a:rPr>
              <a:t> </a:t>
            </a:r>
            <a:r>
              <a:rPr sz="1632" b="1" dirty="0">
                <a:latin typeface="맑은 고딕"/>
                <a:cs typeface="맑은 고딕"/>
              </a:rPr>
              <a:t>검정자료는 </a:t>
            </a:r>
            <a:r>
              <a:rPr sz="1632" b="1" spc="-562" dirty="0">
                <a:latin typeface="맑은 고딕"/>
                <a:cs typeface="맑은 고딕"/>
              </a:rPr>
              <a:t> </a:t>
            </a:r>
            <a:r>
              <a:rPr sz="1632" b="1" dirty="0">
                <a:latin typeface="맑은 고딕"/>
                <a:cs typeface="맑은 고딕"/>
              </a:rPr>
              <a:t>대국민서비스와</a:t>
            </a:r>
            <a:r>
              <a:rPr sz="1632" b="1" spc="-9" dirty="0">
                <a:latin typeface="맑은 고딕"/>
                <a:cs typeface="맑은 고딕"/>
              </a:rPr>
              <a:t> </a:t>
            </a:r>
            <a:r>
              <a:rPr sz="1632" b="1" dirty="0">
                <a:latin typeface="맑은 고딕"/>
                <a:cs typeface="맑은 고딕"/>
              </a:rPr>
              <a:t>바로</a:t>
            </a:r>
            <a:r>
              <a:rPr sz="1632" b="1" spc="-9" dirty="0">
                <a:latin typeface="맑은 고딕"/>
                <a:cs typeface="맑은 고딕"/>
              </a:rPr>
              <a:t> </a:t>
            </a:r>
            <a:r>
              <a:rPr sz="1632" b="1" dirty="0">
                <a:latin typeface="맑은 고딕"/>
                <a:cs typeface="맑은 고딕"/>
              </a:rPr>
              <a:t>연동</a:t>
            </a:r>
            <a:r>
              <a:rPr sz="1632" b="1" spc="-9" dirty="0">
                <a:latin typeface="맑은 고딕"/>
                <a:cs typeface="맑은 고딕"/>
              </a:rPr>
              <a:t> </a:t>
            </a:r>
            <a:r>
              <a:rPr sz="1632" b="1" dirty="0">
                <a:latin typeface="맑은 고딕"/>
                <a:cs typeface="맑은 고딕"/>
              </a:rPr>
              <a:t>(최근 5년이내</a:t>
            </a:r>
            <a:r>
              <a:rPr sz="1632" b="1" spc="-18" dirty="0">
                <a:latin typeface="맑은 고딕"/>
                <a:cs typeface="맑은 고딕"/>
              </a:rPr>
              <a:t> </a:t>
            </a:r>
            <a:r>
              <a:rPr sz="1632" b="1" dirty="0">
                <a:latin typeface="맑은 고딕"/>
                <a:cs typeface="맑은 고딕"/>
              </a:rPr>
              <a:t>자료만</a:t>
            </a:r>
            <a:r>
              <a:rPr sz="1632" b="1" spc="-9" dirty="0">
                <a:latin typeface="맑은 고딕"/>
                <a:cs typeface="맑은 고딕"/>
              </a:rPr>
              <a:t> </a:t>
            </a:r>
            <a:r>
              <a:rPr sz="1632" b="1" dirty="0">
                <a:latin typeface="맑은 고딕"/>
                <a:cs typeface="맑은 고딕"/>
              </a:rPr>
              <a:t>열람 </a:t>
            </a:r>
            <a:r>
              <a:rPr sz="1632" b="1" spc="-5" dirty="0">
                <a:latin typeface="맑은 고딕"/>
                <a:cs typeface="맑은 고딕"/>
              </a:rPr>
              <a:t>가능)</a:t>
            </a:r>
            <a:endParaRPr sz="1632" dirty="0">
              <a:latin typeface="맑은 고딕"/>
              <a:cs typeface="맑은 고딕"/>
            </a:endParaRPr>
          </a:p>
        </p:txBody>
      </p:sp>
      <p:grpSp>
        <p:nvGrpSpPr>
          <p:cNvPr id="12" name="object 12"/>
          <p:cNvGrpSpPr/>
          <p:nvPr/>
        </p:nvGrpSpPr>
        <p:grpSpPr>
          <a:xfrm>
            <a:off x="8871906" y="4691770"/>
            <a:ext cx="323610" cy="269483"/>
            <a:chOff x="8407907" y="5173980"/>
            <a:chExt cx="356870" cy="297180"/>
          </a:xfrm>
        </p:grpSpPr>
        <p:sp>
          <p:nvSpPr>
            <p:cNvPr id="13" name="object 13"/>
            <p:cNvSpPr/>
            <p:nvPr/>
          </p:nvSpPr>
          <p:spPr>
            <a:xfrm>
              <a:off x="8414003" y="5180076"/>
              <a:ext cx="344805" cy="285115"/>
            </a:xfrm>
            <a:custGeom>
              <a:avLst/>
              <a:gdLst/>
              <a:ahLst/>
              <a:cxnLst/>
              <a:rect l="l" t="t" r="r" b="b"/>
              <a:pathLst>
                <a:path w="344804" h="285114">
                  <a:moveTo>
                    <a:pt x="201929" y="0"/>
                  </a:moveTo>
                  <a:lnTo>
                    <a:pt x="201929" y="71246"/>
                  </a:lnTo>
                  <a:lnTo>
                    <a:pt x="0" y="71246"/>
                  </a:lnTo>
                  <a:lnTo>
                    <a:pt x="0" y="213740"/>
                  </a:lnTo>
                  <a:lnTo>
                    <a:pt x="201929" y="213740"/>
                  </a:lnTo>
                  <a:lnTo>
                    <a:pt x="201929" y="284988"/>
                  </a:lnTo>
                  <a:lnTo>
                    <a:pt x="344424" y="142494"/>
                  </a:lnTo>
                  <a:lnTo>
                    <a:pt x="201929" y="0"/>
                  </a:lnTo>
                  <a:close/>
                </a:path>
              </a:pathLst>
            </a:custGeom>
            <a:solidFill>
              <a:srgbClr val="5B9BD4"/>
            </a:solidFill>
          </p:spPr>
          <p:txBody>
            <a:bodyPr wrap="square" lIns="0" tIns="0" rIns="0" bIns="0" rtlCol="0"/>
            <a:lstStyle/>
            <a:p>
              <a:endParaRPr sz="1632"/>
            </a:p>
          </p:txBody>
        </p:sp>
        <p:sp>
          <p:nvSpPr>
            <p:cNvPr id="14" name="object 14"/>
            <p:cNvSpPr/>
            <p:nvPr/>
          </p:nvSpPr>
          <p:spPr>
            <a:xfrm>
              <a:off x="8414003" y="5180076"/>
              <a:ext cx="344805" cy="285115"/>
            </a:xfrm>
            <a:custGeom>
              <a:avLst/>
              <a:gdLst/>
              <a:ahLst/>
              <a:cxnLst/>
              <a:rect l="l" t="t" r="r" b="b"/>
              <a:pathLst>
                <a:path w="344804" h="285114">
                  <a:moveTo>
                    <a:pt x="0" y="71246"/>
                  </a:moveTo>
                  <a:lnTo>
                    <a:pt x="201929" y="71246"/>
                  </a:lnTo>
                  <a:lnTo>
                    <a:pt x="201929" y="0"/>
                  </a:lnTo>
                  <a:lnTo>
                    <a:pt x="344424" y="142494"/>
                  </a:lnTo>
                  <a:lnTo>
                    <a:pt x="201929" y="284988"/>
                  </a:lnTo>
                  <a:lnTo>
                    <a:pt x="201929" y="213740"/>
                  </a:lnTo>
                  <a:lnTo>
                    <a:pt x="0" y="213740"/>
                  </a:lnTo>
                  <a:lnTo>
                    <a:pt x="0" y="71246"/>
                  </a:lnTo>
                  <a:close/>
                </a:path>
              </a:pathLst>
            </a:custGeom>
            <a:ln w="12192">
              <a:solidFill>
                <a:srgbClr val="41709C"/>
              </a:solidFill>
            </a:ln>
          </p:spPr>
          <p:txBody>
            <a:bodyPr wrap="square" lIns="0" tIns="0" rIns="0" bIns="0" rtlCol="0"/>
            <a:lstStyle/>
            <a:p>
              <a:endParaRPr sz="1632"/>
            </a:p>
          </p:txBody>
        </p:sp>
      </p:grpSp>
      <p:sp>
        <p:nvSpPr>
          <p:cNvPr id="15" name="object 15"/>
          <p:cNvSpPr txBox="1"/>
          <p:nvPr/>
        </p:nvSpPr>
        <p:spPr>
          <a:xfrm>
            <a:off x="9333598" y="4531808"/>
            <a:ext cx="1413635" cy="667834"/>
          </a:xfrm>
          <a:prstGeom prst="rect">
            <a:avLst/>
          </a:prstGeom>
        </p:spPr>
        <p:txBody>
          <a:bodyPr vert="horz" wrap="square" lIns="0" tIns="11516" rIns="0" bIns="0" rtlCol="0">
            <a:spAutoFit/>
          </a:bodyPr>
          <a:lstStyle/>
          <a:p>
            <a:pPr marL="11516">
              <a:spcBef>
                <a:spcPts val="91"/>
              </a:spcBef>
            </a:pPr>
            <a:r>
              <a:rPr sz="1632" b="1" dirty="0">
                <a:latin typeface="맑은 고딕"/>
                <a:cs typeface="맑은 고딕"/>
              </a:rPr>
              <a:t>처방서</a:t>
            </a:r>
            <a:endParaRPr sz="1632">
              <a:latin typeface="맑은 고딕"/>
              <a:cs typeface="맑은 고딕"/>
            </a:endParaRPr>
          </a:p>
          <a:p>
            <a:pPr marL="11516">
              <a:spcBef>
                <a:spcPts val="1174"/>
              </a:spcBef>
            </a:pPr>
            <a:r>
              <a:rPr sz="1632" b="1" dirty="0">
                <a:latin typeface="맑은 고딕"/>
                <a:cs typeface="맑은 고딕"/>
              </a:rPr>
              <a:t>바로</a:t>
            </a:r>
            <a:r>
              <a:rPr sz="1632" b="1" spc="-45" dirty="0">
                <a:latin typeface="맑은 고딕"/>
                <a:cs typeface="맑은 고딕"/>
              </a:rPr>
              <a:t> </a:t>
            </a:r>
            <a:r>
              <a:rPr sz="1632" b="1" dirty="0">
                <a:latin typeface="맑은 고딕"/>
                <a:cs typeface="맑은 고딕"/>
              </a:rPr>
              <a:t>확인</a:t>
            </a:r>
            <a:r>
              <a:rPr sz="1632" b="1" spc="-41" dirty="0">
                <a:latin typeface="맑은 고딕"/>
                <a:cs typeface="맑은 고딕"/>
              </a:rPr>
              <a:t> </a:t>
            </a:r>
            <a:r>
              <a:rPr sz="1632" b="1" dirty="0">
                <a:latin typeface="맑은 고딕"/>
                <a:cs typeface="맑은 고딕"/>
              </a:rPr>
              <a:t>가능</a:t>
            </a:r>
            <a:endParaRPr sz="1632">
              <a:latin typeface="맑은 고딕"/>
              <a:cs typeface="맑은 고딕"/>
            </a:endParaRPr>
          </a:p>
        </p:txBody>
      </p:sp>
      <p:sp>
        <p:nvSpPr>
          <p:cNvPr id="16" name="object 16"/>
          <p:cNvSpPr txBox="1">
            <a:spLocks noGrp="1"/>
          </p:cNvSpPr>
          <p:nvPr>
            <p:ph type="sldNum" sz="quarter" idx="4294967295"/>
          </p:nvPr>
        </p:nvSpPr>
        <p:spPr>
          <a:xfrm>
            <a:off x="1247607" y="0"/>
            <a:ext cx="0" cy="854835"/>
          </a:xfrm>
          <a:prstGeom prst="rect">
            <a:avLst/>
          </a:prstGeom>
        </p:spPr>
        <p:txBody>
          <a:bodyPr vert="horz" wrap="square" lIns="0" tIns="23608" rIns="0" bIns="0" rtlCol="0">
            <a:spAutoFit/>
          </a:bodyPr>
          <a:lstStyle/>
          <a:p>
            <a:pPr marL="34549">
              <a:spcBef>
                <a:spcPts val="185"/>
              </a:spcBef>
            </a:pPr>
            <a:fld id="{81D60167-4931-47E6-BA6A-407CBD079E47}" type="slidenum">
              <a:rPr dirty="0"/>
              <a:pPr marL="34549">
                <a:spcBef>
                  <a:spcPts val="185"/>
                </a:spcBef>
              </a:pPr>
              <a:t>73</a:t>
            </a:fld>
            <a:endParaRPr dirty="0"/>
          </a:p>
        </p:txBody>
      </p:sp>
    </p:spTree>
    <p:extLst>
      <p:ext uri="{BB962C8B-B14F-4D97-AF65-F5344CB8AC3E}">
        <p14:creationId xmlns:p14="http://schemas.microsoft.com/office/powerpoint/2010/main" val="20058719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6543" y="351345"/>
            <a:ext cx="6217261" cy="503490"/>
          </a:xfrm>
          <a:prstGeom prst="rect">
            <a:avLst/>
          </a:prstGeom>
        </p:spPr>
        <p:txBody>
          <a:bodyPr vert="horz" wrap="square" lIns="0" tIns="10941" rIns="0" bIns="0" rtlCol="0" anchor="ctr">
            <a:spAutoFit/>
          </a:bodyPr>
          <a:lstStyle/>
          <a:p>
            <a:pPr marL="11516">
              <a:lnSpc>
                <a:spcPct val="100000"/>
              </a:lnSpc>
              <a:spcBef>
                <a:spcPts val="86"/>
              </a:spcBef>
            </a:pPr>
            <a:r>
              <a:rPr spc="-5" dirty="0"/>
              <a:t>흙토람</a:t>
            </a:r>
            <a:r>
              <a:rPr spc="-68" dirty="0"/>
              <a:t> </a:t>
            </a:r>
            <a:r>
              <a:rPr spc="-5" dirty="0"/>
              <a:t>비료사용처방</a:t>
            </a:r>
          </a:p>
        </p:txBody>
      </p:sp>
      <p:grpSp>
        <p:nvGrpSpPr>
          <p:cNvPr id="3" name="object 3"/>
          <p:cNvGrpSpPr/>
          <p:nvPr/>
        </p:nvGrpSpPr>
        <p:grpSpPr>
          <a:xfrm>
            <a:off x="1612261" y="1572955"/>
            <a:ext cx="8674739" cy="5085019"/>
            <a:chOff x="934211" y="1449324"/>
            <a:chExt cx="8816340" cy="5105400"/>
          </a:xfrm>
        </p:grpSpPr>
        <p:pic>
          <p:nvPicPr>
            <p:cNvPr id="4" name="object 4"/>
            <p:cNvPicPr/>
            <p:nvPr/>
          </p:nvPicPr>
          <p:blipFill>
            <a:blip r:embed="rId2" cstate="print"/>
            <a:stretch>
              <a:fillRect/>
            </a:stretch>
          </p:blipFill>
          <p:spPr>
            <a:xfrm>
              <a:off x="934211" y="1449324"/>
              <a:ext cx="8801100" cy="5105022"/>
            </a:xfrm>
            <a:prstGeom prst="rect">
              <a:avLst/>
            </a:prstGeom>
          </p:spPr>
        </p:pic>
        <p:sp>
          <p:nvSpPr>
            <p:cNvPr id="5" name="object 5"/>
            <p:cNvSpPr/>
            <p:nvPr/>
          </p:nvSpPr>
          <p:spPr>
            <a:xfrm>
              <a:off x="8399526" y="5662422"/>
              <a:ext cx="1336675" cy="233679"/>
            </a:xfrm>
            <a:custGeom>
              <a:avLst/>
              <a:gdLst/>
              <a:ahLst/>
              <a:cxnLst/>
              <a:rect l="l" t="t" r="r" b="b"/>
              <a:pathLst>
                <a:path w="1336675" h="233679">
                  <a:moveTo>
                    <a:pt x="0" y="233171"/>
                  </a:moveTo>
                  <a:lnTo>
                    <a:pt x="1336548" y="233171"/>
                  </a:lnTo>
                  <a:lnTo>
                    <a:pt x="1336548" y="0"/>
                  </a:lnTo>
                  <a:lnTo>
                    <a:pt x="0" y="0"/>
                  </a:lnTo>
                  <a:lnTo>
                    <a:pt x="0" y="233171"/>
                  </a:lnTo>
                  <a:close/>
                </a:path>
              </a:pathLst>
            </a:custGeom>
            <a:ln w="28956">
              <a:solidFill>
                <a:srgbClr val="FF0000"/>
              </a:solidFill>
              <a:prstDash val="dash"/>
            </a:ln>
          </p:spPr>
          <p:txBody>
            <a:bodyPr wrap="square" lIns="0" tIns="0" rIns="0" bIns="0" rtlCol="0"/>
            <a:lstStyle/>
            <a:p>
              <a:endParaRPr sz="1632"/>
            </a:p>
          </p:txBody>
        </p:sp>
      </p:grpSp>
      <p:sp>
        <p:nvSpPr>
          <p:cNvPr id="6" name="object 6"/>
          <p:cNvSpPr txBox="1"/>
          <p:nvPr/>
        </p:nvSpPr>
        <p:spPr>
          <a:xfrm>
            <a:off x="1612261" y="1036888"/>
            <a:ext cx="8398514" cy="469268"/>
          </a:xfrm>
          <a:prstGeom prst="rect">
            <a:avLst/>
          </a:prstGeom>
          <a:solidFill>
            <a:srgbClr val="135063"/>
          </a:solidFill>
        </p:spPr>
        <p:txBody>
          <a:bodyPr vert="horz" wrap="square" lIns="72000" tIns="108000" rIns="72000" bIns="108000" rtlCol="0">
            <a:spAutoFit/>
          </a:bodyPr>
          <a:lstStyle/>
          <a:p>
            <a:pPr marL="11516">
              <a:spcBef>
                <a:spcPts val="91"/>
              </a:spcBef>
            </a:pPr>
            <a:r>
              <a:rPr sz="1632" b="1" spc="-5" dirty="0">
                <a:latin typeface="맑은 고딕"/>
                <a:cs typeface="맑은 고딕"/>
              </a:rPr>
              <a:t>주소</a:t>
            </a:r>
            <a:r>
              <a:rPr sz="1632" b="1" dirty="0">
                <a:latin typeface="맑은 고딕"/>
                <a:cs typeface="맑은 고딕"/>
              </a:rPr>
              <a:t> 검색</a:t>
            </a:r>
            <a:r>
              <a:rPr sz="1632" b="1" spc="5" dirty="0">
                <a:latin typeface="맑은 고딕"/>
                <a:cs typeface="맑은 고딕"/>
              </a:rPr>
              <a:t> </a:t>
            </a:r>
            <a:r>
              <a:rPr sz="1632" b="1" dirty="0">
                <a:latin typeface="맑은 고딕"/>
                <a:cs typeface="맑은 고딕"/>
              </a:rPr>
              <a:t>후 </a:t>
            </a:r>
            <a:r>
              <a:rPr sz="1632" b="1" spc="-5" dirty="0">
                <a:latin typeface="맑은 고딕"/>
                <a:cs typeface="맑은 고딕"/>
              </a:rPr>
              <a:t>지번</a:t>
            </a:r>
            <a:r>
              <a:rPr sz="1632" b="1" spc="14" dirty="0">
                <a:latin typeface="맑은 고딕"/>
                <a:cs typeface="맑은 고딕"/>
              </a:rPr>
              <a:t> </a:t>
            </a:r>
            <a:r>
              <a:rPr sz="1632" b="1" spc="-5" dirty="0">
                <a:latin typeface="맑은 고딕"/>
                <a:cs typeface="맑은 고딕"/>
              </a:rPr>
              <a:t>선택(검정한</a:t>
            </a:r>
            <a:r>
              <a:rPr sz="1632" b="1" spc="5" dirty="0">
                <a:latin typeface="맑은 고딕"/>
                <a:cs typeface="맑은 고딕"/>
              </a:rPr>
              <a:t> </a:t>
            </a:r>
            <a:r>
              <a:rPr sz="1632" b="1" spc="-5" dirty="0">
                <a:latin typeface="맑은 고딕"/>
                <a:cs typeface="맑은 고딕"/>
              </a:rPr>
              <a:t>지번만</a:t>
            </a:r>
            <a:r>
              <a:rPr sz="1632" b="1" dirty="0">
                <a:latin typeface="맑은 고딕"/>
                <a:cs typeface="맑은 고딕"/>
              </a:rPr>
              <a:t> </a:t>
            </a:r>
            <a:r>
              <a:rPr sz="1632" b="1" spc="-5" dirty="0">
                <a:latin typeface="맑은 고딕"/>
                <a:cs typeface="맑은 고딕"/>
              </a:rPr>
              <a:t>나옴),</a:t>
            </a:r>
            <a:r>
              <a:rPr sz="1632" b="1" spc="14" dirty="0">
                <a:latin typeface="맑은 고딕"/>
                <a:cs typeface="맑은 고딕"/>
              </a:rPr>
              <a:t> </a:t>
            </a:r>
            <a:r>
              <a:rPr sz="1632" b="1" spc="-5" dirty="0">
                <a:latin typeface="맑은 고딕"/>
                <a:cs typeface="맑은 고딕"/>
              </a:rPr>
              <a:t>읍면동</a:t>
            </a:r>
            <a:r>
              <a:rPr sz="1632" b="1" dirty="0">
                <a:latin typeface="맑은 고딕"/>
                <a:cs typeface="맑은 고딕"/>
              </a:rPr>
              <a:t> </a:t>
            </a:r>
            <a:r>
              <a:rPr sz="1632" b="1" spc="-5" dirty="0">
                <a:latin typeface="맑은 고딕"/>
                <a:cs typeface="맑은 고딕"/>
              </a:rPr>
              <a:t>평균값으로</a:t>
            </a:r>
            <a:r>
              <a:rPr sz="1632" b="1" spc="5" dirty="0">
                <a:latin typeface="맑은 고딕"/>
                <a:cs typeface="맑은 고딕"/>
              </a:rPr>
              <a:t> </a:t>
            </a:r>
            <a:r>
              <a:rPr sz="1632" b="1" spc="-5" dirty="0">
                <a:latin typeface="맑은 고딕"/>
                <a:cs typeface="맑은 고딕"/>
              </a:rPr>
              <a:t>비료사용처방</a:t>
            </a:r>
            <a:r>
              <a:rPr sz="1632" b="1" spc="5" dirty="0">
                <a:latin typeface="맑은 고딕"/>
                <a:cs typeface="맑은 고딕"/>
              </a:rPr>
              <a:t> </a:t>
            </a:r>
            <a:r>
              <a:rPr sz="1632" b="1" spc="-5" dirty="0">
                <a:latin typeface="맑은 고딕"/>
                <a:cs typeface="맑은 고딕"/>
              </a:rPr>
              <a:t>가능</a:t>
            </a:r>
            <a:endParaRPr sz="1632" dirty="0">
              <a:latin typeface="맑은 고딕"/>
              <a:cs typeface="맑은 고딕"/>
            </a:endParaRPr>
          </a:p>
        </p:txBody>
      </p:sp>
      <p:sp>
        <p:nvSpPr>
          <p:cNvPr id="7" name="object 7"/>
          <p:cNvSpPr txBox="1">
            <a:spLocks noGrp="1"/>
          </p:cNvSpPr>
          <p:nvPr>
            <p:ph type="sldNum" sz="quarter" idx="4294967295"/>
          </p:nvPr>
        </p:nvSpPr>
        <p:spPr>
          <a:xfrm>
            <a:off x="1247607" y="0"/>
            <a:ext cx="0" cy="854835"/>
          </a:xfrm>
          <a:prstGeom prst="rect">
            <a:avLst/>
          </a:prstGeom>
        </p:spPr>
        <p:txBody>
          <a:bodyPr vert="horz" wrap="square" lIns="0" tIns="23608" rIns="0" bIns="0" rtlCol="0">
            <a:spAutoFit/>
          </a:bodyPr>
          <a:lstStyle/>
          <a:p>
            <a:pPr marL="34549">
              <a:spcBef>
                <a:spcPts val="185"/>
              </a:spcBef>
            </a:pPr>
            <a:fld id="{81D60167-4931-47E6-BA6A-407CBD079E47}" type="slidenum">
              <a:rPr dirty="0"/>
              <a:pPr marL="34549">
                <a:spcBef>
                  <a:spcPts val="185"/>
                </a:spcBef>
              </a:pPr>
              <a:t>74</a:t>
            </a:fld>
            <a:endParaRPr dirty="0"/>
          </a:p>
        </p:txBody>
      </p:sp>
    </p:spTree>
    <p:extLst>
      <p:ext uri="{BB962C8B-B14F-4D97-AF65-F5344CB8AC3E}">
        <p14:creationId xmlns:p14="http://schemas.microsoft.com/office/powerpoint/2010/main" val="15949475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p:cNvSpPr>
            <a:spLocks noGrp="1"/>
          </p:cNvSpPr>
          <p:nvPr>
            <p:ph type="title"/>
          </p:nvPr>
        </p:nvSpPr>
        <p:spPr>
          <a:xfrm>
            <a:off x="1371597" y="348865"/>
            <a:ext cx="10044023" cy="877729"/>
          </a:xfrm>
        </p:spPr>
        <p:txBody>
          <a:bodyPr vert="horz" lIns="91440" tIns="45720" rIns="91440" bIns="45720" rtlCol="0" anchor="ctr">
            <a:normAutofit/>
          </a:bodyPr>
          <a:lstStyle/>
          <a:p>
            <a:pPr algn="l" latinLnBrk="0"/>
            <a:r>
              <a:rPr lang="ko-KR" altLang="en-US" sz="4000" kern="1200">
                <a:solidFill>
                  <a:srgbClr val="FFFFFF"/>
                </a:solidFill>
                <a:latin typeface="+mj-lt"/>
                <a:ea typeface="+mj-ea"/>
                <a:cs typeface="+mj-cs"/>
              </a:rPr>
              <a:t>끝으로</a:t>
            </a:r>
          </a:p>
        </p:txBody>
      </p:sp>
      <p:graphicFrame>
        <p:nvGraphicFramePr>
          <p:cNvPr id="99" name="object 2">
            <a:extLst>
              <a:ext uri="{FF2B5EF4-FFF2-40B4-BE49-F238E27FC236}">
                <a16:creationId xmlns:a16="http://schemas.microsoft.com/office/drawing/2014/main" id="{5954CB7D-02A5-6497-396B-7F0C8736BFC2}"/>
              </a:ext>
            </a:extLst>
          </p:cNvPr>
          <p:cNvGraphicFramePr/>
          <p:nvPr>
            <p:extLst>
              <p:ext uri="{D42A27DB-BD31-4B8C-83A1-F6EECF244321}">
                <p14:modId xmlns:p14="http://schemas.microsoft.com/office/powerpoint/2010/main" val="372645777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559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농약의 정의와 종류</a:t>
            </a:r>
          </a:p>
        </p:txBody>
      </p:sp>
      <p:sp>
        <p:nvSpPr>
          <p:cNvPr id="4" name="직사각형 3"/>
          <p:cNvSpPr/>
          <p:nvPr/>
        </p:nvSpPr>
        <p:spPr>
          <a:xfrm>
            <a:off x="9367263" y="3903230"/>
            <a:ext cx="2613228" cy="1944733"/>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b="1" dirty="0">
              <a:latin typeface="KoPub돋움체 Light" panose="00000300000000000000" pitchFamily="2" charset="-127"/>
              <a:ea typeface="KoPub돋움체 Light" panose="00000300000000000000" pitchFamily="2" charset="-127"/>
            </a:endParaRPr>
          </a:p>
        </p:txBody>
      </p:sp>
      <p:sp>
        <p:nvSpPr>
          <p:cNvPr id="5" name="TextBox 4"/>
          <p:cNvSpPr txBox="1"/>
          <p:nvPr/>
        </p:nvSpPr>
        <p:spPr>
          <a:xfrm>
            <a:off x="7151913" y="4193951"/>
            <a:ext cx="2753832" cy="1384995"/>
          </a:xfrm>
          <a:prstGeom prst="rect">
            <a:avLst/>
          </a:prstGeom>
          <a:noFill/>
        </p:spPr>
        <p:txBody>
          <a:bodyPr wrap="square" rtlCol="0">
            <a:spAutoFit/>
          </a:bodyPr>
          <a:lstStyle/>
          <a:p>
            <a:r>
              <a:rPr lang="ko-KR" altLang="en-US" sz="1200" b="1" dirty="0">
                <a:latin typeface="KoPub돋움체 Light" panose="00000300000000000000" pitchFamily="2" charset="-127"/>
                <a:ea typeface="KoPub돋움체 Light" panose="00000300000000000000" pitchFamily="2" charset="-127"/>
              </a:rPr>
              <a:t>▶출하시기조절</a:t>
            </a:r>
            <a:r>
              <a:rPr lang="en-US" altLang="ko-KR" sz="1200" b="1" dirty="0">
                <a:latin typeface="KoPub돋움체 Light" panose="00000300000000000000" pitchFamily="2" charset="-127"/>
                <a:ea typeface="KoPub돋움체 Light" panose="00000300000000000000" pitchFamily="2" charset="-127"/>
              </a:rPr>
              <a:t>, </a:t>
            </a:r>
            <a:r>
              <a:rPr lang="ko-KR" altLang="en-US" sz="1200" b="1" dirty="0" err="1">
                <a:latin typeface="KoPub돋움체 Light" panose="00000300000000000000" pitchFamily="2" charset="-127"/>
                <a:ea typeface="KoPub돋움체 Light" panose="00000300000000000000" pitchFamily="2" charset="-127"/>
              </a:rPr>
              <a:t>개화촉진</a:t>
            </a:r>
            <a:r>
              <a:rPr lang="en-US" altLang="ko-KR" sz="1200" b="1" dirty="0">
                <a:latin typeface="KoPub돋움체 Light" panose="00000300000000000000" pitchFamily="2" charset="-127"/>
                <a:ea typeface="KoPub돋움체 Light" panose="00000300000000000000" pitchFamily="2" charset="-127"/>
              </a:rPr>
              <a:t>, </a:t>
            </a:r>
          </a:p>
          <a:p>
            <a:r>
              <a:rPr lang="en-US" altLang="ko-KR" sz="1200" b="1" dirty="0">
                <a:latin typeface="KoPub돋움체 Light" panose="00000300000000000000" pitchFamily="2" charset="-127"/>
                <a:ea typeface="KoPub돋움체 Light" panose="00000300000000000000" pitchFamily="2" charset="-127"/>
              </a:rPr>
              <a:t>   </a:t>
            </a:r>
            <a:r>
              <a:rPr lang="ko-KR" altLang="en-US" sz="1200" b="1" dirty="0" err="1">
                <a:latin typeface="KoPub돋움체 Light" panose="00000300000000000000" pitchFamily="2" charset="-127"/>
                <a:ea typeface="KoPub돋움체 Light" panose="00000300000000000000" pitchFamily="2" charset="-127"/>
              </a:rPr>
              <a:t>착색증진</a:t>
            </a:r>
            <a:r>
              <a:rPr lang="en-US" altLang="ko-KR" sz="1200" b="1" dirty="0">
                <a:latin typeface="KoPub돋움체 Light" panose="00000300000000000000" pitchFamily="2" charset="-127"/>
                <a:ea typeface="KoPub돋움체 Light" panose="00000300000000000000" pitchFamily="2" charset="-127"/>
              </a:rPr>
              <a:t>, </a:t>
            </a:r>
            <a:r>
              <a:rPr lang="ko-KR" altLang="en-US" sz="1200" b="1" dirty="0" err="1">
                <a:latin typeface="KoPub돋움체 Light" panose="00000300000000000000" pitchFamily="2" charset="-127"/>
                <a:ea typeface="KoPub돋움체 Light" panose="00000300000000000000" pitchFamily="2" charset="-127"/>
              </a:rPr>
              <a:t>낙과방지</a:t>
            </a:r>
            <a:r>
              <a:rPr lang="en-US" altLang="ko-KR" sz="1200" b="1" dirty="0">
                <a:latin typeface="KoPub돋움체 Light" panose="00000300000000000000" pitchFamily="2" charset="-127"/>
                <a:ea typeface="KoPub돋움체 Light" panose="00000300000000000000" pitchFamily="2" charset="-127"/>
              </a:rPr>
              <a:t> </a:t>
            </a:r>
            <a:r>
              <a:rPr lang="ko-KR" altLang="en-US" sz="1200" b="1" dirty="0">
                <a:latin typeface="KoPub돋움체 Light" panose="00000300000000000000" pitchFamily="2" charset="-127"/>
                <a:ea typeface="KoPub돋움체 Light" panose="00000300000000000000" pitchFamily="2" charset="-127"/>
              </a:rPr>
              <a:t>등 </a:t>
            </a:r>
            <a:endParaRPr lang="en-US" altLang="ko-KR" sz="1200" b="1" dirty="0">
              <a:latin typeface="KoPub돋움체 Light" panose="00000300000000000000" pitchFamily="2" charset="-127"/>
              <a:ea typeface="KoPub돋움체 Light" panose="00000300000000000000" pitchFamily="2" charset="-127"/>
            </a:endParaRPr>
          </a:p>
          <a:p>
            <a:r>
              <a:rPr lang="en-US" altLang="ko-KR" sz="1200" b="1" dirty="0">
                <a:latin typeface="KoPub돋움체 Light" panose="00000300000000000000" pitchFamily="2" charset="-127"/>
                <a:ea typeface="KoPub돋움체 Light" panose="00000300000000000000" pitchFamily="2" charset="-127"/>
              </a:rPr>
              <a:t>   </a:t>
            </a:r>
            <a:r>
              <a:rPr lang="ko-KR" altLang="en-US" sz="1200" b="1" dirty="0" err="1">
                <a:latin typeface="KoPub돋움체 Light" panose="00000300000000000000" pitchFamily="2" charset="-127"/>
                <a:ea typeface="KoPub돋움체 Light" panose="00000300000000000000" pitchFamily="2" charset="-127"/>
              </a:rPr>
              <a:t>생육조절</a:t>
            </a:r>
            <a:endParaRPr lang="en-US" altLang="ko-KR" sz="1200" b="1" dirty="0">
              <a:latin typeface="KoPub돋움체 Light" panose="00000300000000000000" pitchFamily="2" charset="-127"/>
              <a:ea typeface="KoPub돋움체 Light" panose="00000300000000000000" pitchFamily="2" charset="-127"/>
            </a:endParaRPr>
          </a:p>
          <a:p>
            <a:endParaRPr lang="en-US" altLang="ko-KR" sz="1200" b="1" dirty="0">
              <a:latin typeface="KoPub돋움체 Light" panose="00000300000000000000" pitchFamily="2" charset="-127"/>
              <a:ea typeface="KoPub돋움체 Light" panose="00000300000000000000" pitchFamily="2" charset="-127"/>
            </a:endParaRPr>
          </a:p>
          <a:p>
            <a:endParaRPr lang="en-US" altLang="ko-KR" sz="1200" b="1" dirty="0">
              <a:latin typeface="KoPub돋움체 Light" panose="00000300000000000000" pitchFamily="2" charset="-127"/>
              <a:ea typeface="KoPub돋움체 Light" panose="00000300000000000000" pitchFamily="2" charset="-127"/>
            </a:endParaRPr>
          </a:p>
          <a:p>
            <a:r>
              <a:rPr lang="ko-KR" altLang="en-US" sz="1200" b="1" dirty="0">
                <a:latin typeface="KoPub돋움체 Light" panose="00000300000000000000" pitchFamily="2" charset="-127"/>
                <a:ea typeface="KoPub돋움체 Light" panose="00000300000000000000" pitchFamily="2" charset="-127"/>
              </a:rPr>
              <a:t>▶</a:t>
            </a:r>
            <a:r>
              <a:rPr lang="ko-KR" altLang="en-US" sz="1200" b="1" dirty="0" err="1">
                <a:latin typeface="KoPub돋움체 Light" panose="00000300000000000000" pitchFamily="2" charset="-127"/>
                <a:ea typeface="KoPub돋움체 Light" panose="00000300000000000000" pitchFamily="2" charset="-127"/>
              </a:rPr>
              <a:t>지베렐린</a:t>
            </a:r>
            <a:r>
              <a:rPr lang="en-US" altLang="ko-KR" sz="1200" b="1" dirty="0">
                <a:latin typeface="KoPub돋움체 Light" panose="00000300000000000000" pitchFamily="2" charset="-127"/>
                <a:ea typeface="KoPub돋움체 Light" panose="00000300000000000000" pitchFamily="2" charset="-127"/>
              </a:rPr>
              <a:t>, </a:t>
            </a:r>
            <a:r>
              <a:rPr lang="ko-KR" altLang="en-US" sz="1200" b="1" dirty="0" err="1">
                <a:latin typeface="KoPub돋움체 Light" panose="00000300000000000000" pitchFamily="2" charset="-127"/>
                <a:ea typeface="KoPub돋움체 Light" panose="00000300000000000000" pitchFamily="2" charset="-127"/>
              </a:rPr>
              <a:t>옥신</a:t>
            </a:r>
            <a:r>
              <a:rPr lang="en-US" altLang="ko-KR" sz="1200" b="1" dirty="0">
                <a:latin typeface="KoPub돋움체 Light" panose="00000300000000000000" pitchFamily="2" charset="-127"/>
                <a:ea typeface="KoPub돋움체 Light" panose="00000300000000000000" pitchFamily="2" charset="-127"/>
              </a:rPr>
              <a:t>, MH-30</a:t>
            </a:r>
            <a:r>
              <a:rPr lang="ko-KR" altLang="en-US" sz="1200" b="1" dirty="0">
                <a:latin typeface="KoPub돋움체 Light" panose="00000300000000000000" pitchFamily="2" charset="-127"/>
                <a:ea typeface="KoPub돋움체 Light" panose="00000300000000000000" pitchFamily="2" charset="-127"/>
              </a:rPr>
              <a:t>등</a:t>
            </a:r>
            <a:endParaRPr lang="en-US" altLang="ko-KR" sz="1200" b="1" dirty="0">
              <a:latin typeface="KoPub돋움체 Light" panose="00000300000000000000" pitchFamily="2" charset="-127"/>
              <a:ea typeface="KoPub돋움체 Light" panose="00000300000000000000" pitchFamily="2" charset="-127"/>
            </a:endParaRPr>
          </a:p>
          <a:p>
            <a:endParaRPr lang="ko-KR" altLang="en-US" sz="1200" b="1" dirty="0">
              <a:latin typeface="KoPub돋움체 Light" panose="00000300000000000000" pitchFamily="2" charset="-127"/>
              <a:ea typeface="KoPub돋움체 Light" panose="00000300000000000000" pitchFamily="2" charset="-127"/>
            </a:endParaRPr>
          </a:p>
        </p:txBody>
      </p:sp>
      <p:pic>
        <p:nvPicPr>
          <p:cNvPr id="6" name="그림 5"/>
          <p:cNvPicPr>
            <a:picLocks noChangeAspect="1"/>
          </p:cNvPicPr>
          <p:nvPr/>
        </p:nvPicPr>
        <p:blipFill>
          <a:blip r:embed="rId2"/>
          <a:stretch>
            <a:fillRect/>
          </a:stretch>
        </p:blipFill>
        <p:spPr>
          <a:xfrm>
            <a:off x="8258015" y="1617629"/>
            <a:ext cx="3470062" cy="1861406"/>
          </a:xfrm>
          <a:prstGeom prst="rect">
            <a:avLst/>
          </a:prstGeom>
        </p:spPr>
      </p:pic>
      <p:sp>
        <p:nvSpPr>
          <p:cNvPr id="7" name="모서리가 둥근 직사각형 6"/>
          <p:cNvSpPr/>
          <p:nvPr/>
        </p:nvSpPr>
        <p:spPr>
          <a:xfrm>
            <a:off x="150097" y="1647544"/>
            <a:ext cx="8026881" cy="1861406"/>
          </a:xfrm>
          <a:prstGeom prst="round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altLang="ko-KR" spc="-150" dirty="0">
              <a:ea typeface="KoPub돋움체 Light" panose="00000300000000000000"/>
            </a:endParaRPr>
          </a:p>
          <a:p>
            <a:pPr marL="342900" indent="-342900">
              <a:buFont typeface="Arial" panose="020B0604020202020204" pitchFamily="34" charset="0"/>
              <a:buChar char="•"/>
            </a:pPr>
            <a:r>
              <a:rPr lang="ko-KR" altLang="en-US" spc="-150" dirty="0">
                <a:ea typeface="KoPub돋움체 Light" panose="00000300000000000000"/>
              </a:rPr>
              <a:t>농작물을 해치는 균</a:t>
            </a:r>
            <a:r>
              <a:rPr lang="en-US" altLang="ko-KR" spc="-150" dirty="0">
                <a:ea typeface="KoPub돋움체 Light" panose="00000300000000000000"/>
              </a:rPr>
              <a:t>, </a:t>
            </a:r>
            <a:r>
              <a:rPr lang="ko-KR" altLang="en-US" spc="-150" dirty="0">
                <a:ea typeface="KoPub돋움체 Light" panose="00000300000000000000"/>
              </a:rPr>
              <a:t>곤충 </a:t>
            </a:r>
            <a:r>
              <a:rPr lang="ko-KR" altLang="en-US" spc="-150" dirty="0" err="1">
                <a:ea typeface="KoPub돋움체 Light" panose="00000300000000000000"/>
              </a:rPr>
              <a:t>응애</a:t>
            </a:r>
            <a:r>
              <a:rPr lang="en-US" altLang="ko-KR" spc="-150" dirty="0">
                <a:ea typeface="KoPub돋움체 Light" panose="00000300000000000000"/>
              </a:rPr>
              <a:t>, </a:t>
            </a:r>
            <a:r>
              <a:rPr lang="ko-KR" altLang="en-US" spc="-150" dirty="0" err="1">
                <a:ea typeface="KoPub돋움체 Light" panose="00000300000000000000"/>
              </a:rPr>
              <a:t>선충</a:t>
            </a:r>
            <a:r>
              <a:rPr lang="en-US" altLang="ko-KR" spc="-150" dirty="0">
                <a:ea typeface="KoPub돋움체 Light" panose="00000300000000000000"/>
              </a:rPr>
              <a:t>, </a:t>
            </a:r>
            <a:r>
              <a:rPr lang="ko-KR" altLang="en-US" spc="-150" dirty="0">
                <a:ea typeface="KoPub돋움체 Light" panose="00000300000000000000"/>
              </a:rPr>
              <a:t>바이러스 잡초 등</a:t>
            </a:r>
            <a:r>
              <a:rPr lang="en-US" altLang="ko-KR" spc="-150" dirty="0">
                <a:ea typeface="KoPub돋움체 Light" panose="00000300000000000000"/>
              </a:rPr>
              <a:t>(</a:t>
            </a:r>
            <a:r>
              <a:rPr lang="ko-KR" altLang="en-US" spc="-150" dirty="0">
                <a:ea typeface="KoPub돋움체 Light" panose="00000300000000000000"/>
              </a:rPr>
              <a:t>병해충</a:t>
            </a:r>
            <a:r>
              <a:rPr lang="en-US" altLang="ko-KR" spc="-150" dirty="0">
                <a:ea typeface="KoPub돋움체 Light" panose="00000300000000000000"/>
              </a:rPr>
              <a:t>)</a:t>
            </a:r>
            <a:r>
              <a:rPr lang="ko-KR" altLang="en-US" spc="-150" dirty="0">
                <a:ea typeface="KoPub돋움체 Light" panose="00000300000000000000"/>
              </a:rPr>
              <a:t>을 방제하는데</a:t>
            </a:r>
            <a:endParaRPr lang="en-US" altLang="ko-KR" spc="-150" dirty="0">
              <a:ea typeface="KoPub돋움체 Light" panose="00000300000000000000"/>
            </a:endParaRPr>
          </a:p>
          <a:p>
            <a:pPr>
              <a:spcAft>
                <a:spcPts val="1000"/>
              </a:spcAft>
            </a:pPr>
            <a:r>
              <a:rPr lang="en-US" altLang="ko-KR" spc="-150" dirty="0">
                <a:ea typeface="KoPub돋움체 Light" panose="00000300000000000000"/>
              </a:rPr>
              <a:t>           </a:t>
            </a:r>
            <a:r>
              <a:rPr lang="ko-KR" altLang="en-US" spc="-150" dirty="0">
                <a:ea typeface="KoPub돋움체 Light" panose="00000300000000000000"/>
              </a:rPr>
              <a:t>사용하는  살균제</a:t>
            </a:r>
            <a:r>
              <a:rPr lang="en-US" altLang="ko-KR" spc="-150" dirty="0">
                <a:ea typeface="KoPub돋움체 Light" panose="00000300000000000000"/>
              </a:rPr>
              <a:t>, </a:t>
            </a:r>
            <a:r>
              <a:rPr lang="ko-KR" altLang="en-US" spc="-150" dirty="0">
                <a:ea typeface="KoPub돋움체 Light" panose="00000300000000000000"/>
              </a:rPr>
              <a:t>살충제</a:t>
            </a:r>
            <a:r>
              <a:rPr lang="en-US" altLang="ko-KR" spc="-150" dirty="0">
                <a:ea typeface="KoPub돋움체 Light" panose="00000300000000000000"/>
              </a:rPr>
              <a:t>, </a:t>
            </a:r>
            <a:r>
              <a:rPr lang="ko-KR" altLang="en-US" spc="-150" dirty="0">
                <a:ea typeface="KoPub돋움체 Light" panose="00000300000000000000"/>
              </a:rPr>
              <a:t>제초제 등</a:t>
            </a:r>
            <a:r>
              <a:rPr lang="en-US" altLang="ko-KR" spc="-150" dirty="0">
                <a:ea typeface="KoPub돋움체 Light" panose="00000300000000000000"/>
              </a:rPr>
              <a:t>     </a:t>
            </a:r>
          </a:p>
          <a:p>
            <a:pPr marL="285750" indent="-285750">
              <a:buFont typeface="Arial" panose="020B0604020202020204" pitchFamily="34" charset="0"/>
              <a:buChar char="•"/>
            </a:pPr>
            <a:r>
              <a:rPr lang="ko-KR" altLang="en-US" spc="-150" dirty="0">
                <a:ea typeface="KoPub돋움체 Light" panose="00000300000000000000"/>
              </a:rPr>
              <a:t>농작물의  생리기능을 증진하거나 억제하는 약제</a:t>
            </a:r>
          </a:p>
        </p:txBody>
      </p:sp>
      <p:sp>
        <p:nvSpPr>
          <p:cNvPr id="8" name="대각선 방향의 모서리가 둥근 사각형 7"/>
          <p:cNvSpPr/>
          <p:nvPr/>
        </p:nvSpPr>
        <p:spPr>
          <a:xfrm>
            <a:off x="150097" y="1657065"/>
            <a:ext cx="3475115" cy="456416"/>
          </a:xfrm>
          <a:prstGeom prst="round2DiagRect">
            <a:avLst>
              <a:gd name="adj1" fmla="val 50000"/>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2000" b="1" dirty="0">
                <a:solidFill>
                  <a:schemeClr val="bg1"/>
                </a:solidFill>
                <a:effectLst>
                  <a:outerShdw blurRad="38100" dist="38100" dir="2700000" algn="tl">
                    <a:srgbClr val="000000">
                      <a:alpha val="43137"/>
                    </a:srgbClr>
                  </a:outerShdw>
                </a:effectLst>
                <a:ea typeface="KoPub바탕체 Light" panose="00000300000000000000" pitchFamily="2" charset="-127"/>
              </a:rPr>
              <a:t>농약 관리법 제</a:t>
            </a:r>
            <a:r>
              <a:rPr lang="en-US" altLang="ko-KR" sz="2000" b="1" dirty="0">
                <a:solidFill>
                  <a:schemeClr val="bg1"/>
                </a:solidFill>
                <a:effectLst>
                  <a:outerShdw blurRad="38100" dist="38100" dir="2700000" algn="tl">
                    <a:srgbClr val="000000">
                      <a:alpha val="43137"/>
                    </a:srgbClr>
                  </a:outerShdw>
                </a:effectLst>
                <a:ea typeface="KoPub바탕체 Light" panose="00000300000000000000" pitchFamily="2" charset="-127"/>
              </a:rPr>
              <a:t>2</a:t>
            </a:r>
            <a:r>
              <a:rPr lang="ko-KR" altLang="en-US" sz="2000" b="1" dirty="0">
                <a:solidFill>
                  <a:schemeClr val="bg1"/>
                </a:solidFill>
                <a:effectLst>
                  <a:outerShdw blurRad="38100" dist="38100" dir="2700000" algn="tl">
                    <a:srgbClr val="000000">
                      <a:alpha val="43137"/>
                    </a:srgbClr>
                  </a:outerShdw>
                </a:effectLst>
                <a:ea typeface="KoPub바탕체 Light" panose="00000300000000000000" pitchFamily="2" charset="-127"/>
              </a:rPr>
              <a:t>조</a:t>
            </a:r>
          </a:p>
        </p:txBody>
      </p:sp>
      <p:sp>
        <p:nvSpPr>
          <p:cNvPr id="9" name="직사각형 8"/>
          <p:cNvSpPr/>
          <p:nvPr/>
        </p:nvSpPr>
        <p:spPr>
          <a:xfrm>
            <a:off x="111215" y="3903231"/>
            <a:ext cx="2291797" cy="1968644"/>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10" name="대각선 방향의 모서리가 둥근 사각형 9"/>
          <p:cNvSpPr/>
          <p:nvPr/>
        </p:nvSpPr>
        <p:spPr>
          <a:xfrm>
            <a:off x="244111" y="3615850"/>
            <a:ext cx="1502211" cy="372630"/>
          </a:xfrm>
          <a:prstGeom prst="round2DiagRect">
            <a:avLst>
              <a:gd name="adj1" fmla="val 50000"/>
              <a:gd name="adj2" fmla="val 0"/>
            </a:avLst>
          </a:prstGeom>
          <a:solidFill>
            <a:srgbClr val="FA7A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2000" b="1" dirty="0">
                <a:solidFill>
                  <a:prstClr val="white"/>
                </a:solidFill>
                <a:effectLst>
                  <a:outerShdw blurRad="38100" dist="38100" dir="2700000" algn="tl">
                    <a:srgbClr val="000000">
                      <a:alpha val="43137"/>
                    </a:srgbClr>
                  </a:outerShdw>
                </a:effectLst>
                <a:ea typeface="KoPub바탕체 Light" panose="00000300000000000000" pitchFamily="2" charset="-127"/>
              </a:rPr>
              <a:t>살균제</a:t>
            </a:r>
          </a:p>
        </p:txBody>
      </p:sp>
      <p:sp>
        <p:nvSpPr>
          <p:cNvPr id="11" name="직사각형 10"/>
          <p:cNvSpPr/>
          <p:nvPr/>
        </p:nvSpPr>
        <p:spPr>
          <a:xfrm>
            <a:off x="2440637" y="3886966"/>
            <a:ext cx="2158738" cy="1955585"/>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12" name="대각선 방향의 모서리가 둥근 사각형 11"/>
          <p:cNvSpPr/>
          <p:nvPr/>
        </p:nvSpPr>
        <p:spPr>
          <a:xfrm>
            <a:off x="2541139" y="3595474"/>
            <a:ext cx="1502211" cy="372630"/>
          </a:xfrm>
          <a:prstGeom prst="round2DiagRect">
            <a:avLst>
              <a:gd name="adj1" fmla="val 50000"/>
              <a:gd name="adj2" fmla="val 0"/>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2000" b="1" dirty="0">
                <a:solidFill>
                  <a:prstClr val="white"/>
                </a:solidFill>
                <a:effectLst>
                  <a:outerShdw blurRad="38100" dist="38100" dir="2700000" algn="tl">
                    <a:srgbClr val="000000">
                      <a:alpha val="43137"/>
                    </a:srgbClr>
                  </a:outerShdw>
                </a:effectLst>
                <a:ea typeface="KoPub바탕체 Light" panose="00000300000000000000" pitchFamily="2" charset="-127"/>
              </a:rPr>
              <a:t>살충제</a:t>
            </a:r>
          </a:p>
        </p:txBody>
      </p:sp>
      <p:sp>
        <p:nvSpPr>
          <p:cNvPr id="13" name="직사각형 12"/>
          <p:cNvSpPr/>
          <p:nvPr/>
        </p:nvSpPr>
        <p:spPr>
          <a:xfrm>
            <a:off x="4656916" y="3909325"/>
            <a:ext cx="2313396" cy="1956455"/>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14" name="대각선 방향의 모서리가 둥근 사각형 13"/>
          <p:cNvSpPr/>
          <p:nvPr/>
        </p:nvSpPr>
        <p:spPr>
          <a:xfrm>
            <a:off x="4764593" y="3595474"/>
            <a:ext cx="1502211" cy="372630"/>
          </a:xfrm>
          <a:prstGeom prst="round2DiagRect">
            <a:avLst>
              <a:gd name="adj1" fmla="val 50000"/>
              <a:gd name="adj2" fmla="val 0"/>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2000" b="1" dirty="0">
                <a:solidFill>
                  <a:prstClr val="white"/>
                </a:solidFill>
                <a:effectLst>
                  <a:outerShdw blurRad="38100" dist="38100" dir="2700000" algn="tl">
                    <a:srgbClr val="000000">
                      <a:alpha val="43137"/>
                    </a:srgbClr>
                  </a:outerShdw>
                </a:effectLst>
                <a:ea typeface="KoPub바탕체 Light" panose="00000300000000000000" pitchFamily="2" charset="-127"/>
              </a:rPr>
              <a:t>제초제</a:t>
            </a:r>
          </a:p>
        </p:txBody>
      </p:sp>
      <p:sp>
        <p:nvSpPr>
          <p:cNvPr id="15" name="직사각형 14"/>
          <p:cNvSpPr/>
          <p:nvPr/>
        </p:nvSpPr>
        <p:spPr>
          <a:xfrm>
            <a:off x="7019806" y="3914083"/>
            <a:ext cx="2297963" cy="1944733"/>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바탕체 Light" panose="00000300000000000000" pitchFamily="2" charset="-127"/>
            </a:endParaRPr>
          </a:p>
        </p:txBody>
      </p:sp>
      <p:sp>
        <p:nvSpPr>
          <p:cNvPr id="16" name="대각선 방향의 모서리가 둥근 사각형 15"/>
          <p:cNvSpPr/>
          <p:nvPr/>
        </p:nvSpPr>
        <p:spPr>
          <a:xfrm>
            <a:off x="7077989" y="3618969"/>
            <a:ext cx="1997407" cy="372630"/>
          </a:xfrm>
          <a:prstGeom prst="round2DiagRect">
            <a:avLst>
              <a:gd name="adj1" fmla="val 50000"/>
              <a:gd name="adj2" fmla="val 0"/>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2000" b="1" dirty="0">
                <a:solidFill>
                  <a:prstClr val="white"/>
                </a:solidFill>
                <a:effectLst>
                  <a:outerShdw blurRad="38100" dist="38100" dir="2700000" algn="tl">
                    <a:srgbClr val="000000">
                      <a:alpha val="43137"/>
                    </a:srgbClr>
                  </a:outerShdw>
                </a:effectLst>
                <a:ea typeface="KoPub바탕체 Light" panose="00000300000000000000" pitchFamily="2" charset="-127"/>
              </a:rPr>
              <a:t>식물생장조절제</a:t>
            </a:r>
          </a:p>
        </p:txBody>
      </p:sp>
      <p:sp>
        <p:nvSpPr>
          <p:cNvPr id="17" name="TextBox 16"/>
          <p:cNvSpPr txBox="1"/>
          <p:nvPr/>
        </p:nvSpPr>
        <p:spPr>
          <a:xfrm>
            <a:off x="4640678" y="4101618"/>
            <a:ext cx="2437311" cy="1569660"/>
          </a:xfrm>
          <a:prstGeom prst="rect">
            <a:avLst/>
          </a:prstGeom>
          <a:noFill/>
        </p:spPr>
        <p:txBody>
          <a:bodyPr wrap="square" rtlCol="0">
            <a:spAutoFit/>
          </a:bodyPr>
          <a:lstStyle/>
          <a:p>
            <a:r>
              <a:rPr lang="ko-KR" altLang="en-US" sz="1200" b="1" dirty="0">
                <a:latin typeface="KoPub돋움체 Light" panose="00000300000000000000" pitchFamily="2" charset="-127"/>
                <a:ea typeface="KoPub돋움체 Light" panose="00000300000000000000" pitchFamily="2" charset="-127"/>
              </a:rPr>
              <a:t>▶ </a:t>
            </a:r>
            <a:r>
              <a:rPr lang="ko-KR" altLang="en-US" sz="1400" b="1" dirty="0">
                <a:latin typeface="KoPub돋움체 Light" panose="00000300000000000000" pitchFamily="2" charset="-127"/>
                <a:ea typeface="KoPub돋움체 Light" panose="00000300000000000000" pitchFamily="2" charset="-127"/>
              </a:rPr>
              <a:t>잡초방제</a:t>
            </a:r>
            <a:endParaRPr lang="en-US" altLang="ko-KR" sz="1400" b="1" dirty="0">
              <a:latin typeface="KoPub돋움체 Light" panose="00000300000000000000" pitchFamily="2" charset="-127"/>
              <a:ea typeface="KoPub돋움체 Light" panose="00000300000000000000" pitchFamily="2" charset="-127"/>
            </a:endParaRPr>
          </a:p>
          <a:p>
            <a:endParaRPr lang="en-US" altLang="ko-KR" sz="1400" b="1" dirty="0">
              <a:latin typeface="KoPub돋움체 Light" panose="00000300000000000000" pitchFamily="2" charset="-127"/>
              <a:ea typeface="KoPub돋움체 Light" panose="00000300000000000000" pitchFamily="2" charset="-127"/>
            </a:endParaRPr>
          </a:p>
          <a:p>
            <a:r>
              <a:rPr lang="ko-KR" altLang="en-US" sz="1400" b="1" dirty="0">
                <a:latin typeface="KoPub돋움체 Light" panose="00000300000000000000" pitchFamily="2" charset="-127"/>
                <a:ea typeface="KoPub돋움체 Light" panose="00000300000000000000" pitchFamily="2" charset="-127"/>
              </a:rPr>
              <a:t>▶ </a:t>
            </a:r>
            <a:r>
              <a:rPr lang="ko-KR" altLang="en-US" sz="1400" b="1" dirty="0" err="1">
                <a:latin typeface="KoPub돋움체 Light" panose="00000300000000000000" pitchFamily="2" charset="-127"/>
                <a:ea typeface="KoPub돋움체 Light" panose="00000300000000000000" pitchFamily="2" charset="-127"/>
              </a:rPr>
              <a:t>토양처리용</a:t>
            </a:r>
            <a:r>
              <a:rPr lang="en-US" altLang="ko-KR" sz="1400" b="1" dirty="0">
                <a:latin typeface="KoPub돋움체 Light" panose="00000300000000000000" pitchFamily="2" charset="-127"/>
                <a:ea typeface="KoPub돋움체 Light" panose="00000300000000000000" pitchFamily="2" charset="-127"/>
              </a:rPr>
              <a:t>/</a:t>
            </a:r>
            <a:r>
              <a:rPr lang="ko-KR" altLang="en-US" sz="1400" b="1" dirty="0" err="1">
                <a:latin typeface="KoPub돋움체 Light" panose="00000300000000000000" pitchFamily="2" charset="-127"/>
                <a:ea typeface="KoPub돋움체 Light" panose="00000300000000000000" pitchFamily="2" charset="-127"/>
              </a:rPr>
              <a:t>경엽처리</a:t>
            </a:r>
            <a:r>
              <a:rPr lang="en-US" altLang="ko-KR" sz="1400" b="1" dirty="0">
                <a:latin typeface="KoPub돋움체 Light" panose="00000300000000000000" pitchFamily="2" charset="-127"/>
                <a:ea typeface="KoPub돋움체 Light" panose="00000300000000000000" pitchFamily="2" charset="-127"/>
              </a:rPr>
              <a:t>       </a:t>
            </a:r>
            <a:r>
              <a:rPr lang="ko-KR" altLang="en-US" sz="1400" b="1" dirty="0">
                <a:latin typeface="KoPub돋움체 Light" panose="00000300000000000000" pitchFamily="2" charset="-127"/>
                <a:ea typeface="KoPub돋움체 Light" panose="00000300000000000000" pitchFamily="2" charset="-127"/>
              </a:rPr>
              <a:t>발아전처리제</a:t>
            </a:r>
            <a:r>
              <a:rPr lang="en-US" altLang="ko-KR" sz="1400" b="1" dirty="0">
                <a:latin typeface="KoPub돋움체 Light" panose="00000300000000000000" pitchFamily="2" charset="-127"/>
                <a:ea typeface="KoPub돋움체 Light" panose="00000300000000000000" pitchFamily="2" charset="-127"/>
              </a:rPr>
              <a:t>/</a:t>
            </a:r>
            <a:r>
              <a:rPr lang="ko-KR" altLang="en-US" sz="1400" b="1" dirty="0">
                <a:latin typeface="KoPub돋움체 Light" panose="00000300000000000000" pitchFamily="2" charset="-127"/>
                <a:ea typeface="KoPub돋움체 Light" panose="00000300000000000000" pitchFamily="2" charset="-127"/>
              </a:rPr>
              <a:t>발아후처리제</a:t>
            </a:r>
            <a:endParaRPr lang="en-US" altLang="ko-KR" sz="1400" b="1" dirty="0">
              <a:latin typeface="KoPub돋움체 Light" panose="00000300000000000000" pitchFamily="2" charset="-127"/>
              <a:ea typeface="KoPub돋움체 Light" panose="00000300000000000000" pitchFamily="2" charset="-127"/>
            </a:endParaRPr>
          </a:p>
          <a:p>
            <a:endParaRPr lang="en-US" altLang="ko-KR" sz="1400" b="1" dirty="0">
              <a:latin typeface="KoPub돋움체 Light" panose="00000300000000000000" pitchFamily="2" charset="-127"/>
              <a:ea typeface="KoPub돋움체 Light" panose="00000300000000000000" pitchFamily="2" charset="-127"/>
            </a:endParaRPr>
          </a:p>
          <a:p>
            <a:r>
              <a:rPr lang="ko-KR" altLang="en-US" sz="1400" b="1" dirty="0">
                <a:latin typeface="KoPub돋움체 Light" panose="00000300000000000000" pitchFamily="2" charset="-127"/>
                <a:ea typeface="KoPub돋움체 Light" panose="00000300000000000000" pitchFamily="2" charset="-127"/>
              </a:rPr>
              <a:t>▶비선택성</a:t>
            </a:r>
            <a:r>
              <a:rPr lang="en-US" altLang="ko-KR" sz="1400" b="1" dirty="0">
                <a:latin typeface="KoPub돋움체 Light" panose="00000300000000000000" pitchFamily="2" charset="-127"/>
                <a:ea typeface="KoPub돋움체 Light" panose="00000300000000000000" pitchFamily="2" charset="-127"/>
              </a:rPr>
              <a:t>/ </a:t>
            </a:r>
            <a:r>
              <a:rPr lang="ko-KR" altLang="en-US" sz="1400" b="1" dirty="0" err="1">
                <a:latin typeface="KoPub돋움체 Light" panose="00000300000000000000" pitchFamily="2" charset="-127"/>
                <a:ea typeface="KoPub돋움체 Light" panose="00000300000000000000" pitchFamily="2" charset="-127"/>
              </a:rPr>
              <a:t>선택성</a:t>
            </a:r>
            <a:r>
              <a:rPr lang="ko-KR" altLang="en-US" sz="1400" b="1" dirty="0">
                <a:latin typeface="KoPub돋움체 Light" panose="00000300000000000000" pitchFamily="2" charset="-127"/>
                <a:ea typeface="KoPub돋움체 Light" panose="00000300000000000000" pitchFamily="2" charset="-127"/>
              </a:rPr>
              <a:t> 제초제</a:t>
            </a:r>
            <a:endParaRPr lang="en-US" altLang="ko-KR" sz="1400" b="1" dirty="0">
              <a:latin typeface="KoPub돋움체 Light" panose="00000300000000000000" pitchFamily="2" charset="-127"/>
              <a:ea typeface="KoPub돋움체 Light" panose="00000300000000000000" pitchFamily="2" charset="-127"/>
            </a:endParaRPr>
          </a:p>
          <a:p>
            <a:endParaRPr lang="en-US" altLang="ko-KR" sz="1200" b="1" dirty="0">
              <a:latin typeface="KoPub돋움체 Light" panose="00000300000000000000" pitchFamily="2" charset="-127"/>
              <a:ea typeface="KoPub돋움체 Light" panose="00000300000000000000" pitchFamily="2" charset="-127"/>
            </a:endParaRPr>
          </a:p>
        </p:txBody>
      </p:sp>
      <p:sp>
        <p:nvSpPr>
          <p:cNvPr id="19" name="대각선 방향의 모서리가 둥근 사각형 18"/>
          <p:cNvSpPr/>
          <p:nvPr/>
        </p:nvSpPr>
        <p:spPr>
          <a:xfrm>
            <a:off x="9425446" y="3660606"/>
            <a:ext cx="1771926" cy="372630"/>
          </a:xfrm>
          <a:prstGeom prst="round2DiagRect">
            <a:avLst>
              <a:gd name="adj1" fmla="val 50000"/>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2000" b="1" dirty="0" err="1">
                <a:solidFill>
                  <a:schemeClr val="tx1"/>
                </a:solidFill>
                <a:effectLst>
                  <a:outerShdw blurRad="38100" dist="38100" dir="2700000" algn="tl">
                    <a:srgbClr val="000000">
                      <a:alpha val="43137"/>
                    </a:srgbClr>
                  </a:outerShdw>
                </a:effectLst>
                <a:ea typeface="KoPub바탕체 Light" panose="00000300000000000000" pitchFamily="2" charset="-127"/>
              </a:rPr>
              <a:t>보조제</a:t>
            </a:r>
            <a:endParaRPr lang="ko-KR" altLang="en-US" sz="2000" b="1" dirty="0">
              <a:solidFill>
                <a:schemeClr val="tx1"/>
              </a:solidFill>
              <a:effectLst>
                <a:outerShdw blurRad="38100" dist="38100" dir="2700000" algn="tl">
                  <a:srgbClr val="000000">
                    <a:alpha val="43137"/>
                  </a:srgbClr>
                </a:outerShdw>
              </a:effectLst>
              <a:ea typeface="KoPub바탕체 Light" panose="00000300000000000000" pitchFamily="2" charset="-127"/>
            </a:endParaRPr>
          </a:p>
        </p:txBody>
      </p:sp>
      <p:sp>
        <p:nvSpPr>
          <p:cNvPr id="21" name="TextBox 20"/>
          <p:cNvSpPr txBox="1"/>
          <p:nvPr/>
        </p:nvSpPr>
        <p:spPr>
          <a:xfrm>
            <a:off x="211508" y="4224729"/>
            <a:ext cx="2220937" cy="1354217"/>
          </a:xfrm>
          <a:prstGeom prst="rect">
            <a:avLst/>
          </a:prstGeom>
          <a:noFill/>
        </p:spPr>
        <p:txBody>
          <a:bodyPr wrap="square" rtlCol="0">
            <a:spAutoFit/>
          </a:bodyPr>
          <a:lstStyle/>
          <a:p>
            <a:r>
              <a:rPr lang="ko-KR" altLang="en-US" sz="1200" b="1" spc="-300" dirty="0">
                <a:latin typeface="KoPub돋움체 Light" panose="00000300000000000000" pitchFamily="2" charset="-127"/>
                <a:ea typeface="KoPub돋움체 Light" panose="00000300000000000000" pitchFamily="2" charset="-127"/>
              </a:rPr>
              <a:t>▶ </a:t>
            </a:r>
            <a:r>
              <a:rPr lang="ko-KR" altLang="en-US" sz="1400" b="1" spc="-300" dirty="0">
                <a:latin typeface="KoPub돋움체 Light" panose="00000300000000000000" pitchFamily="2" charset="-127"/>
                <a:ea typeface="KoPub돋움체 Light" panose="00000300000000000000" pitchFamily="2" charset="-127"/>
              </a:rPr>
              <a:t>바이러스</a:t>
            </a:r>
            <a:r>
              <a:rPr lang="en-US" altLang="ko-KR" sz="1400" b="1" spc="-300" dirty="0">
                <a:latin typeface="KoPub돋움체 Light" panose="00000300000000000000" pitchFamily="2" charset="-127"/>
                <a:ea typeface="KoPub돋움체 Light" panose="00000300000000000000" pitchFamily="2" charset="-127"/>
              </a:rPr>
              <a:t>, </a:t>
            </a:r>
            <a:r>
              <a:rPr lang="ko-KR" altLang="en-US" sz="1400" b="1" spc="-300" dirty="0">
                <a:latin typeface="KoPub돋움체 Light" panose="00000300000000000000" pitchFamily="2" charset="-127"/>
                <a:ea typeface="KoPub돋움체 Light" panose="00000300000000000000" pitchFamily="2" charset="-127"/>
              </a:rPr>
              <a:t>균등 방제</a:t>
            </a:r>
            <a:endParaRPr lang="en-US" altLang="ko-KR" sz="1400" b="1" spc="-300" dirty="0">
              <a:latin typeface="KoPub돋움체 Light" panose="00000300000000000000" pitchFamily="2" charset="-127"/>
              <a:ea typeface="KoPub돋움체 Light" panose="00000300000000000000" pitchFamily="2" charset="-127"/>
            </a:endParaRPr>
          </a:p>
          <a:p>
            <a:endParaRPr lang="en-US" altLang="ko-KR" sz="1400" b="1" spc="-300" dirty="0">
              <a:latin typeface="KoPub돋움체 Light" panose="00000300000000000000" pitchFamily="2" charset="-127"/>
              <a:ea typeface="KoPub돋움체 Light" panose="00000300000000000000" pitchFamily="2" charset="-127"/>
            </a:endParaRPr>
          </a:p>
          <a:p>
            <a:r>
              <a:rPr lang="ko-KR" altLang="en-US" sz="1400" b="1" spc="-300" dirty="0">
                <a:latin typeface="KoPub돋움체 Light" panose="00000300000000000000" pitchFamily="2" charset="-127"/>
                <a:ea typeface="KoPub돋움체 Light" panose="00000300000000000000" pitchFamily="2" charset="-127"/>
              </a:rPr>
              <a:t>▶ </a:t>
            </a:r>
            <a:r>
              <a:rPr lang="ko-KR" altLang="en-US" sz="1400" b="1" spc="-300" dirty="0" err="1">
                <a:latin typeface="KoPub돋움체 Light" panose="00000300000000000000" pitchFamily="2" charset="-127"/>
                <a:ea typeface="KoPub돋움체 Light" panose="00000300000000000000" pitchFamily="2" charset="-127"/>
              </a:rPr>
              <a:t>종자소독제</a:t>
            </a:r>
            <a:r>
              <a:rPr lang="en-US" altLang="ko-KR" sz="1400" b="1" spc="-300" dirty="0">
                <a:latin typeface="KoPub돋움체 Light" panose="00000300000000000000" pitchFamily="2" charset="-127"/>
                <a:ea typeface="KoPub돋움체 Light" panose="00000300000000000000" pitchFamily="2" charset="-127"/>
              </a:rPr>
              <a:t>,  </a:t>
            </a:r>
            <a:r>
              <a:rPr lang="ko-KR" altLang="en-US" sz="1400" b="1" spc="-300" dirty="0">
                <a:latin typeface="KoPub돋움체 Light" panose="00000300000000000000" pitchFamily="2" charset="-127"/>
                <a:ea typeface="KoPub돋움체 Light" panose="00000300000000000000" pitchFamily="2" charset="-127"/>
              </a:rPr>
              <a:t>토양살균제 등</a:t>
            </a:r>
            <a:endParaRPr lang="en-US" altLang="ko-KR" sz="1400" b="1" spc="-300" dirty="0">
              <a:latin typeface="KoPub돋움체 Light" panose="00000300000000000000" pitchFamily="2" charset="-127"/>
              <a:ea typeface="KoPub돋움체 Light" panose="00000300000000000000" pitchFamily="2" charset="-127"/>
            </a:endParaRPr>
          </a:p>
          <a:p>
            <a:endParaRPr lang="en-US" altLang="ko-KR" sz="1400" b="1" spc="-300" dirty="0">
              <a:latin typeface="KoPub돋움체 Light" panose="00000300000000000000" pitchFamily="2" charset="-127"/>
              <a:ea typeface="KoPub돋움체 Light" panose="00000300000000000000" pitchFamily="2" charset="-127"/>
            </a:endParaRPr>
          </a:p>
          <a:p>
            <a:r>
              <a:rPr lang="ko-KR" altLang="en-US" sz="1400" b="1" spc="-300" dirty="0">
                <a:latin typeface="KoPub돋움체 Light" panose="00000300000000000000" pitchFamily="2" charset="-127"/>
                <a:ea typeface="KoPub돋움체 Light" panose="00000300000000000000" pitchFamily="2" charset="-127"/>
              </a:rPr>
              <a:t>▶</a:t>
            </a:r>
            <a:r>
              <a:rPr lang="ko-KR" altLang="en-US" sz="1400" b="1" spc="-300" dirty="0" err="1">
                <a:latin typeface="KoPub돋움체 Light" panose="00000300000000000000" pitchFamily="2" charset="-127"/>
                <a:ea typeface="KoPub돋움체 Light" panose="00000300000000000000" pitchFamily="2" charset="-127"/>
              </a:rPr>
              <a:t>보호용살균제</a:t>
            </a:r>
            <a:r>
              <a:rPr lang="en-US" altLang="ko-KR" sz="1400" b="1" spc="-300" dirty="0">
                <a:latin typeface="KoPub돋움체 Light" panose="00000300000000000000" pitchFamily="2" charset="-127"/>
                <a:ea typeface="KoPub돋움체 Light" panose="00000300000000000000" pitchFamily="2" charset="-127"/>
              </a:rPr>
              <a:t>/  </a:t>
            </a:r>
            <a:r>
              <a:rPr lang="ko-KR" altLang="en-US" sz="1400" b="1" spc="-300" dirty="0">
                <a:latin typeface="KoPub돋움체 Light" panose="00000300000000000000" pitchFamily="2" charset="-127"/>
                <a:ea typeface="KoPub돋움체 Light" panose="00000300000000000000" pitchFamily="2" charset="-127"/>
              </a:rPr>
              <a:t>직접살균제</a:t>
            </a:r>
            <a:endParaRPr lang="en-US" altLang="ko-KR" sz="1200" b="1" spc="-300" dirty="0">
              <a:latin typeface="KoPub돋움체 Light" panose="00000300000000000000" pitchFamily="2" charset="-127"/>
              <a:ea typeface="KoPub돋움체 Light" panose="00000300000000000000" pitchFamily="2" charset="-127"/>
            </a:endParaRPr>
          </a:p>
          <a:p>
            <a:r>
              <a:rPr lang="en-US" altLang="ko-KR" sz="1200" b="1" dirty="0">
                <a:latin typeface="KoPub돋움체 Light" panose="00000300000000000000" pitchFamily="2" charset="-127"/>
                <a:ea typeface="KoPub돋움체 Light" panose="00000300000000000000" pitchFamily="2" charset="-127"/>
              </a:rPr>
              <a:t>   </a:t>
            </a:r>
            <a:endParaRPr lang="ko-KR" altLang="en-US" sz="1200" b="1" dirty="0">
              <a:latin typeface="KoPub돋움체 Light" panose="00000300000000000000" pitchFamily="2" charset="-127"/>
              <a:ea typeface="KoPub돋움체 Light" panose="00000300000000000000" pitchFamily="2" charset="-127"/>
            </a:endParaRPr>
          </a:p>
        </p:txBody>
      </p:sp>
      <p:sp>
        <p:nvSpPr>
          <p:cNvPr id="22" name="TextBox 21"/>
          <p:cNvSpPr txBox="1"/>
          <p:nvPr/>
        </p:nvSpPr>
        <p:spPr>
          <a:xfrm>
            <a:off x="2453967" y="4193951"/>
            <a:ext cx="2079034" cy="1138773"/>
          </a:xfrm>
          <a:prstGeom prst="rect">
            <a:avLst/>
          </a:prstGeom>
          <a:noFill/>
        </p:spPr>
        <p:txBody>
          <a:bodyPr wrap="square" rtlCol="0">
            <a:spAutoFit/>
          </a:bodyPr>
          <a:lstStyle/>
          <a:p>
            <a:r>
              <a:rPr lang="ko-KR" altLang="en-US" sz="1200" b="1" dirty="0">
                <a:latin typeface="KoPub돋움체 Light" panose="00000300000000000000" pitchFamily="2" charset="-127"/>
                <a:ea typeface="KoPub돋움체 Light" panose="00000300000000000000" pitchFamily="2" charset="-127"/>
              </a:rPr>
              <a:t>▶ </a:t>
            </a:r>
            <a:r>
              <a:rPr lang="ko-KR" altLang="en-US" sz="1400" b="1" spc="-300" dirty="0">
                <a:latin typeface="KoPub돋움체 Light" panose="00000300000000000000" pitchFamily="2" charset="-127"/>
                <a:ea typeface="KoPub돋움체 Light" panose="00000300000000000000" pitchFamily="2" charset="-127"/>
              </a:rPr>
              <a:t>곤충</a:t>
            </a:r>
            <a:r>
              <a:rPr lang="en-US" altLang="ko-KR" sz="1400" b="1" spc="-300" dirty="0">
                <a:latin typeface="KoPub돋움체 Light" panose="00000300000000000000" pitchFamily="2" charset="-127"/>
                <a:ea typeface="KoPub돋움체 Light" panose="00000300000000000000" pitchFamily="2" charset="-127"/>
              </a:rPr>
              <a:t>, </a:t>
            </a:r>
            <a:r>
              <a:rPr lang="ko-KR" altLang="en-US" sz="1400" b="1" spc="-300" dirty="0" err="1">
                <a:latin typeface="KoPub돋움체 Light" panose="00000300000000000000" pitchFamily="2" charset="-127"/>
                <a:ea typeface="KoPub돋움체 Light" panose="00000300000000000000" pitchFamily="2" charset="-127"/>
              </a:rPr>
              <a:t>응애</a:t>
            </a:r>
            <a:r>
              <a:rPr lang="en-US" altLang="ko-KR" sz="1400" b="1" spc="-300" dirty="0">
                <a:latin typeface="KoPub돋움체 Light" panose="00000300000000000000" pitchFamily="2" charset="-127"/>
                <a:ea typeface="KoPub돋움체 Light" panose="00000300000000000000" pitchFamily="2" charset="-127"/>
              </a:rPr>
              <a:t>, </a:t>
            </a:r>
            <a:r>
              <a:rPr lang="ko-KR" altLang="en-US" sz="1400" b="1" spc="-300" dirty="0" err="1">
                <a:latin typeface="KoPub돋움체 Light" panose="00000300000000000000" pitchFamily="2" charset="-127"/>
                <a:ea typeface="KoPub돋움체 Light" panose="00000300000000000000" pitchFamily="2" charset="-127"/>
              </a:rPr>
              <a:t>선충</a:t>
            </a:r>
            <a:r>
              <a:rPr lang="ko-KR" altLang="en-US" sz="1400" b="1" spc="-300" dirty="0">
                <a:latin typeface="KoPub돋움체 Light" panose="00000300000000000000" pitchFamily="2" charset="-127"/>
                <a:ea typeface="KoPub돋움체 Light" panose="00000300000000000000" pitchFamily="2" charset="-127"/>
              </a:rPr>
              <a:t> 등 방제</a:t>
            </a:r>
            <a:endParaRPr lang="en-US" altLang="ko-KR" sz="1400" b="1" spc="-300" dirty="0">
              <a:latin typeface="KoPub돋움체 Light" panose="00000300000000000000" pitchFamily="2" charset="-127"/>
              <a:ea typeface="KoPub돋움체 Light" panose="00000300000000000000" pitchFamily="2" charset="-127"/>
            </a:endParaRPr>
          </a:p>
          <a:p>
            <a:endParaRPr lang="en-US" altLang="ko-KR" sz="1400" b="1" dirty="0">
              <a:latin typeface="KoPub돋움체 Light" panose="00000300000000000000" pitchFamily="2" charset="-127"/>
              <a:ea typeface="KoPub돋움체 Light" panose="00000300000000000000" pitchFamily="2" charset="-127"/>
            </a:endParaRPr>
          </a:p>
          <a:p>
            <a:r>
              <a:rPr lang="ko-KR" altLang="en-US" sz="1400" b="1" dirty="0">
                <a:latin typeface="KoPub돋움체 Light" panose="00000300000000000000" pitchFamily="2" charset="-127"/>
                <a:ea typeface="KoPub돋움체 Light" panose="00000300000000000000" pitchFamily="2" charset="-127"/>
              </a:rPr>
              <a:t>▶ </a:t>
            </a:r>
            <a:r>
              <a:rPr lang="ko-KR" altLang="en-US" sz="1400" b="1" dirty="0" err="1">
                <a:latin typeface="KoPub돋움체 Light" panose="00000300000000000000" pitchFamily="2" charset="-127"/>
                <a:ea typeface="KoPub돋움체 Light" panose="00000300000000000000" pitchFamily="2" charset="-127"/>
              </a:rPr>
              <a:t>소화중독제</a:t>
            </a:r>
            <a:r>
              <a:rPr lang="en-US" altLang="ko-KR" sz="1400" b="1" dirty="0">
                <a:latin typeface="KoPub돋움체 Light" panose="00000300000000000000" pitchFamily="2" charset="-127"/>
                <a:ea typeface="KoPub돋움체 Light" panose="00000300000000000000" pitchFamily="2" charset="-127"/>
              </a:rPr>
              <a:t>/</a:t>
            </a:r>
            <a:r>
              <a:rPr lang="ko-KR" altLang="en-US" sz="1400" b="1" dirty="0" err="1">
                <a:latin typeface="KoPub돋움체 Light" panose="00000300000000000000" pitchFamily="2" charset="-127"/>
                <a:ea typeface="KoPub돋움체 Light" panose="00000300000000000000" pitchFamily="2" charset="-127"/>
              </a:rPr>
              <a:t>접촉제</a:t>
            </a:r>
            <a:r>
              <a:rPr lang="en-US" altLang="ko-KR" sz="1400" b="1" dirty="0">
                <a:latin typeface="KoPub돋움체 Light" panose="00000300000000000000" pitchFamily="2" charset="-127"/>
                <a:ea typeface="KoPub돋움체 Light" panose="00000300000000000000" pitchFamily="2" charset="-127"/>
              </a:rPr>
              <a:t>/</a:t>
            </a:r>
          </a:p>
          <a:p>
            <a:r>
              <a:rPr lang="en-US" altLang="ko-KR" sz="1400" b="1" dirty="0">
                <a:latin typeface="KoPub돋움체 Light" panose="00000300000000000000" pitchFamily="2" charset="-127"/>
                <a:ea typeface="KoPub돋움체 Light" panose="00000300000000000000" pitchFamily="2" charset="-127"/>
              </a:rPr>
              <a:t>  </a:t>
            </a:r>
            <a:r>
              <a:rPr lang="ko-KR" altLang="en-US" sz="1400" b="1" dirty="0">
                <a:latin typeface="KoPub돋움체 Light" panose="00000300000000000000" pitchFamily="2" charset="-127"/>
                <a:ea typeface="KoPub돋움체 Light" panose="00000300000000000000" pitchFamily="2" charset="-127"/>
              </a:rPr>
              <a:t>침투성살충제</a:t>
            </a:r>
            <a:r>
              <a:rPr lang="en-US" altLang="ko-KR" sz="1400" b="1" dirty="0">
                <a:latin typeface="KoPub돋움체 Light" panose="00000300000000000000" pitchFamily="2" charset="-127"/>
                <a:ea typeface="KoPub돋움체 Light" panose="00000300000000000000" pitchFamily="2" charset="-127"/>
              </a:rPr>
              <a:t> </a:t>
            </a:r>
            <a:r>
              <a:rPr lang="ko-KR" altLang="en-US" sz="1400" b="1" dirty="0">
                <a:latin typeface="KoPub돋움체 Light" panose="00000300000000000000" pitchFamily="2" charset="-127"/>
                <a:ea typeface="KoPub돋움체 Light" panose="00000300000000000000" pitchFamily="2" charset="-127"/>
              </a:rPr>
              <a:t>등</a:t>
            </a:r>
            <a:endParaRPr lang="en-US" altLang="ko-KR" sz="1400" b="1" dirty="0">
              <a:latin typeface="KoPub돋움체 Light" panose="00000300000000000000" pitchFamily="2" charset="-127"/>
              <a:ea typeface="KoPub돋움체 Light" panose="00000300000000000000" pitchFamily="2" charset="-127"/>
            </a:endParaRPr>
          </a:p>
          <a:p>
            <a:endParaRPr lang="ko-KR" altLang="en-US" sz="1200" b="1" dirty="0">
              <a:latin typeface="KoPub돋움체 Light" panose="00000300000000000000" pitchFamily="2" charset="-127"/>
              <a:ea typeface="KoPub돋움체 Light" panose="00000300000000000000" pitchFamily="2" charset="-127"/>
            </a:endParaRPr>
          </a:p>
        </p:txBody>
      </p:sp>
      <p:sp>
        <p:nvSpPr>
          <p:cNvPr id="23" name="TextBox 22"/>
          <p:cNvSpPr txBox="1"/>
          <p:nvPr/>
        </p:nvSpPr>
        <p:spPr>
          <a:xfrm>
            <a:off x="7027997" y="4211638"/>
            <a:ext cx="2297963" cy="1354217"/>
          </a:xfrm>
          <a:prstGeom prst="rect">
            <a:avLst/>
          </a:prstGeom>
          <a:noFill/>
        </p:spPr>
        <p:txBody>
          <a:bodyPr wrap="square" rtlCol="0">
            <a:spAutoFit/>
          </a:bodyPr>
          <a:lstStyle/>
          <a:p>
            <a:r>
              <a:rPr lang="ko-KR" altLang="en-US" sz="1200" b="1" dirty="0">
                <a:latin typeface="KoPub돋움체 Light" panose="00000300000000000000" pitchFamily="2" charset="-127"/>
                <a:ea typeface="KoPub돋움체 Light" panose="00000300000000000000" pitchFamily="2" charset="-127"/>
              </a:rPr>
              <a:t>▶ </a:t>
            </a:r>
            <a:r>
              <a:rPr lang="ko-KR" altLang="en-US" sz="1400" b="1" dirty="0">
                <a:latin typeface="KoPub돋움체 Light" panose="00000300000000000000" pitchFamily="2" charset="-127"/>
                <a:ea typeface="KoPub돋움체 Light" panose="00000300000000000000" pitchFamily="2" charset="-127"/>
              </a:rPr>
              <a:t>출하시기조절</a:t>
            </a:r>
            <a:r>
              <a:rPr lang="en-US" altLang="ko-KR" sz="1400" b="1" dirty="0">
                <a:latin typeface="KoPub돋움체 Light" panose="00000300000000000000" pitchFamily="2" charset="-127"/>
                <a:ea typeface="KoPub돋움체 Light" panose="00000300000000000000" pitchFamily="2" charset="-127"/>
              </a:rPr>
              <a:t>,</a:t>
            </a:r>
            <a:r>
              <a:rPr lang="ko-KR" altLang="en-US" sz="1400" b="1" dirty="0" err="1">
                <a:latin typeface="KoPub돋움체 Light" panose="00000300000000000000" pitchFamily="2" charset="-127"/>
                <a:ea typeface="KoPub돋움체 Light" panose="00000300000000000000" pitchFamily="2" charset="-127"/>
              </a:rPr>
              <a:t>개화촉진</a:t>
            </a:r>
            <a:r>
              <a:rPr lang="en-US" altLang="ko-KR" sz="1400" b="1" dirty="0">
                <a:latin typeface="KoPub돋움체 Light" panose="00000300000000000000" pitchFamily="2" charset="-127"/>
                <a:ea typeface="KoPub돋움체 Light" panose="00000300000000000000" pitchFamily="2" charset="-127"/>
              </a:rPr>
              <a:t>, </a:t>
            </a:r>
          </a:p>
          <a:p>
            <a:r>
              <a:rPr lang="en-US" altLang="ko-KR" sz="1400" b="1" dirty="0">
                <a:latin typeface="KoPub돋움체 Light" panose="00000300000000000000" pitchFamily="2" charset="-127"/>
                <a:ea typeface="KoPub돋움체 Light" panose="00000300000000000000" pitchFamily="2" charset="-127"/>
              </a:rPr>
              <a:t>  </a:t>
            </a:r>
            <a:r>
              <a:rPr lang="ko-KR" altLang="en-US" sz="1400" b="1" dirty="0" err="1">
                <a:latin typeface="KoPub돋움체 Light" panose="00000300000000000000" pitchFamily="2" charset="-127"/>
                <a:ea typeface="KoPub돋움체 Light" panose="00000300000000000000" pitchFamily="2" charset="-127"/>
              </a:rPr>
              <a:t>착색증진</a:t>
            </a:r>
            <a:r>
              <a:rPr lang="en-US" altLang="ko-KR" sz="1400" b="1" dirty="0">
                <a:latin typeface="KoPub돋움체 Light" panose="00000300000000000000" pitchFamily="2" charset="-127"/>
                <a:ea typeface="KoPub돋움체 Light" panose="00000300000000000000" pitchFamily="2" charset="-127"/>
              </a:rPr>
              <a:t>, </a:t>
            </a:r>
            <a:r>
              <a:rPr lang="ko-KR" altLang="en-US" sz="1400" b="1" dirty="0" err="1">
                <a:latin typeface="KoPub돋움체 Light" panose="00000300000000000000" pitchFamily="2" charset="-127"/>
                <a:ea typeface="KoPub돋움체 Light" panose="00000300000000000000" pitchFamily="2" charset="-127"/>
              </a:rPr>
              <a:t>낙과방지등</a:t>
            </a:r>
            <a:r>
              <a:rPr lang="ko-KR" altLang="en-US" sz="1400" b="1" dirty="0">
                <a:latin typeface="KoPub돋움체 Light" panose="00000300000000000000" pitchFamily="2" charset="-127"/>
                <a:ea typeface="KoPub돋움체 Light" panose="00000300000000000000" pitchFamily="2" charset="-127"/>
              </a:rPr>
              <a:t> </a:t>
            </a:r>
            <a:endParaRPr lang="en-US" altLang="ko-KR" sz="1400" b="1" dirty="0">
              <a:latin typeface="KoPub돋움체 Light" panose="00000300000000000000" pitchFamily="2" charset="-127"/>
              <a:ea typeface="KoPub돋움체 Light" panose="00000300000000000000" pitchFamily="2" charset="-127"/>
            </a:endParaRPr>
          </a:p>
          <a:p>
            <a:r>
              <a:rPr lang="en-US" altLang="ko-KR" sz="1400" b="1" dirty="0">
                <a:latin typeface="KoPub돋움체 Light" panose="00000300000000000000" pitchFamily="2" charset="-127"/>
                <a:ea typeface="KoPub돋움체 Light" panose="00000300000000000000" pitchFamily="2" charset="-127"/>
              </a:rPr>
              <a:t>  </a:t>
            </a:r>
            <a:r>
              <a:rPr lang="ko-KR" altLang="en-US" sz="1400" b="1" dirty="0" err="1">
                <a:latin typeface="KoPub돋움체 Light" panose="00000300000000000000" pitchFamily="2" charset="-127"/>
                <a:ea typeface="KoPub돋움체 Light" panose="00000300000000000000" pitchFamily="2" charset="-127"/>
              </a:rPr>
              <a:t>생육조절</a:t>
            </a:r>
            <a:endParaRPr lang="en-US" altLang="ko-KR" sz="1400" b="1" dirty="0">
              <a:latin typeface="KoPub돋움체 Light" panose="00000300000000000000" pitchFamily="2" charset="-127"/>
              <a:ea typeface="KoPub돋움체 Light" panose="00000300000000000000" pitchFamily="2" charset="-127"/>
            </a:endParaRPr>
          </a:p>
          <a:p>
            <a:endParaRPr lang="en-US" altLang="ko-KR" sz="1400" b="1" dirty="0">
              <a:latin typeface="KoPub돋움체 Light" panose="00000300000000000000" pitchFamily="2" charset="-127"/>
              <a:ea typeface="KoPub돋움체 Light" panose="00000300000000000000" pitchFamily="2" charset="-127"/>
            </a:endParaRPr>
          </a:p>
          <a:p>
            <a:r>
              <a:rPr lang="ko-KR" altLang="en-US" sz="1400" b="1" dirty="0">
                <a:latin typeface="KoPub돋움체 Light" panose="00000300000000000000" pitchFamily="2" charset="-127"/>
                <a:ea typeface="KoPub돋움체 Light" panose="00000300000000000000" pitchFamily="2" charset="-127"/>
              </a:rPr>
              <a:t>▶ </a:t>
            </a:r>
            <a:r>
              <a:rPr lang="ko-KR" altLang="en-US" sz="1400" b="1" spc="-300" dirty="0" err="1">
                <a:latin typeface="KoPub돋움체 Light" panose="00000300000000000000" pitchFamily="2" charset="-127"/>
                <a:ea typeface="KoPub돋움체 Light" panose="00000300000000000000" pitchFamily="2" charset="-127"/>
              </a:rPr>
              <a:t>지베렐린</a:t>
            </a:r>
            <a:r>
              <a:rPr lang="en-US" altLang="ko-KR" sz="1400" b="1" spc="-300" dirty="0">
                <a:latin typeface="KoPub돋움체 Light" panose="00000300000000000000" pitchFamily="2" charset="-127"/>
                <a:ea typeface="KoPub돋움체 Light" panose="00000300000000000000" pitchFamily="2" charset="-127"/>
              </a:rPr>
              <a:t>, </a:t>
            </a:r>
            <a:r>
              <a:rPr lang="ko-KR" altLang="en-US" sz="1400" b="1" spc="-300" dirty="0" err="1">
                <a:latin typeface="KoPub돋움체 Light" panose="00000300000000000000" pitchFamily="2" charset="-127"/>
                <a:ea typeface="KoPub돋움체 Light" panose="00000300000000000000" pitchFamily="2" charset="-127"/>
              </a:rPr>
              <a:t>옥신</a:t>
            </a:r>
            <a:r>
              <a:rPr lang="en-US" altLang="ko-KR" sz="1400" b="1" spc="-300" dirty="0">
                <a:latin typeface="KoPub돋움체 Light" panose="00000300000000000000" pitchFamily="2" charset="-127"/>
                <a:ea typeface="KoPub돋움체 Light" panose="00000300000000000000" pitchFamily="2" charset="-127"/>
              </a:rPr>
              <a:t>, MH-30</a:t>
            </a:r>
            <a:r>
              <a:rPr lang="ko-KR" altLang="en-US" sz="1400" b="1" spc="-300" dirty="0">
                <a:latin typeface="KoPub돋움체 Light" panose="00000300000000000000" pitchFamily="2" charset="-127"/>
                <a:ea typeface="KoPub돋움체 Light" panose="00000300000000000000" pitchFamily="2" charset="-127"/>
              </a:rPr>
              <a:t>등</a:t>
            </a:r>
            <a:endParaRPr lang="en-US" altLang="ko-KR" sz="1400" b="1" spc="-300" dirty="0">
              <a:latin typeface="KoPub돋움체 Light" panose="00000300000000000000" pitchFamily="2" charset="-127"/>
              <a:ea typeface="KoPub돋움체 Light" panose="00000300000000000000" pitchFamily="2" charset="-127"/>
            </a:endParaRPr>
          </a:p>
          <a:p>
            <a:endParaRPr lang="ko-KR" altLang="en-US" sz="1200" b="1" dirty="0">
              <a:latin typeface="KoPub돋움체 Light" panose="00000300000000000000" pitchFamily="2" charset="-127"/>
              <a:ea typeface="KoPub돋움체 Light" panose="00000300000000000000" pitchFamily="2" charset="-127"/>
            </a:endParaRPr>
          </a:p>
        </p:txBody>
      </p:sp>
      <p:sp>
        <p:nvSpPr>
          <p:cNvPr id="26" name="TextBox 25"/>
          <p:cNvSpPr txBox="1"/>
          <p:nvPr/>
        </p:nvSpPr>
        <p:spPr>
          <a:xfrm>
            <a:off x="9298415" y="4248102"/>
            <a:ext cx="2782370" cy="1169551"/>
          </a:xfrm>
          <a:prstGeom prst="rect">
            <a:avLst/>
          </a:prstGeom>
          <a:noFill/>
        </p:spPr>
        <p:txBody>
          <a:bodyPr wrap="square" rtlCol="0">
            <a:spAutoFit/>
          </a:bodyPr>
          <a:lstStyle/>
          <a:p>
            <a:r>
              <a:rPr lang="ko-KR" altLang="en-US" sz="1200" b="1" dirty="0">
                <a:latin typeface="KoPub돋움체 Light" panose="00000300000000000000" pitchFamily="2" charset="-127"/>
                <a:ea typeface="KoPub돋움체 Light" panose="00000300000000000000" pitchFamily="2" charset="-127"/>
              </a:rPr>
              <a:t>▶ </a:t>
            </a:r>
            <a:r>
              <a:rPr lang="ko-KR" altLang="en-US" sz="1400" b="1" spc="-150" dirty="0">
                <a:latin typeface="KoPub돋움체 Light" panose="00000300000000000000" pitchFamily="2" charset="-127"/>
                <a:ea typeface="KoPub돋움체 Light" panose="00000300000000000000" pitchFamily="2" charset="-127"/>
              </a:rPr>
              <a:t>약효 증진 등의 목적으로 사용</a:t>
            </a:r>
            <a:endParaRPr lang="en-US" altLang="ko-KR" sz="1400" b="1" spc="-150" dirty="0">
              <a:latin typeface="KoPub돋움체 Light" panose="00000300000000000000" pitchFamily="2" charset="-127"/>
              <a:ea typeface="KoPub돋움체 Light" panose="00000300000000000000" pitchFamily="2" charset="-127"/>
            </a:endParaRPr>
          </a:p>
          <a:p>
            <a:endParaRPr lang="en-US" altLang="ko-KR" sz="1400" b="1" dirty="0">
              <a:latin typeface="KoPub돋움체 Light" panose="00000300000000000000" pitchFamily="2" charset="-127"/>
              <a:ea typeface="KoPub돋움체 Light" panose="00000300000000000000" pitchFamily="2" charset="-127"/>
            </a:endParaRPr>
          </a:p>
          <a:p>
            <a:endParaRPr lang="en-US" altLang="ko-KR" sz="1400" b="1" dirty="0">
              <a:latin typeface="KoPub돋움체 Light" panose="00000300000000000000" pitchFamily="2" charset="-127"/>
              <a:ea typeface="KoPub돋움체 Light" panose="00000300000000000000" pitchFamily="2" charset="-127"/>
            </a:endParaRPr>
          </a:p>
          <a:p>
            <a:r>
              <a:rPr lang="ko-KR" altLang="en-US" sz="1400" b="1" dirty="0">
                <a:latin typeface="KoPub돋움체 Light" panose="00000300000000000000" pitchFamily="2" charset="-127"/>
                <a:ea typeface="KoPub돋움체 Light" panose="00000300000000000000" pitchFamily="2" charset="-127"/>
              </a:rPr>
              <a:t>▶ </a:t>
            </a:r>
            <a:r>
              <a:rPr lang="ko-KR" altLang="en-US" sz="1400" b="1" dirty="0" err="1">
                <a:latin typeface="KoPub돋움체 Light" panose="00000300000000000000" pitchFamily="2" charset="-127"/>
                <a:ea typeface="KoPub돋움체 Light" panose="00000300000000000000" pitchFamily="2" charset="-127"/>
              </a:rPr>
              <a:t>전착제</a:t>
            </a:r>
            <a:r>
              <a:rPr lang="ko-KR" altLang="en-US" sz="1400" b="1" dirty="0">
                <a:latin typeface="KoPub돋움체 Light" panose="00000300000000000000" pitchFamily="2" charset="-127"/>
                <a:ea typeface="KoPub돋움체 Light" panose="00000300000000000000" pitchFamily="2" charset="-127"/>
              </a:rPr>
              <a:t> 등</a:t>
            </a:r>
            <a:endParaRPr lang="en-US" altLang="ko-KR" sz="1400" b="1" dirty="0">
              <a:latin typeface="KoPub돋움체 Light" panose="00000300000000000000" pitchFamily="2" charset="-127"/>
              <a:ea typeface="KoPub돋움체 Light" panose="00000300000000000000" pitchFamily="2" charset="-127"/>
            </a:endParaRPr>
          </a:p>
          <a:p>
            <a:endParaRPr lang="en-US" altLang="ko-KR" sz="1400" b="1" dirty="0">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2946325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DDC62-30D8-E630-8253-261EA1AB2FF6}"/>
              </a:ext>
            </a:extLst>
          </p:cNvPr>
          <p:cNvSpPr>
            <a:spLocks noGrp="1"/>
          </p:cNvSpPr>
          <p:nvPr>
            <p:ph type="title"/>
          </p:nvPr>
        </p:nvSpPr>
        <p:spPr/>
        <p:txBody>
          <a:bodyPr/>
          <a:lstStyle/>
          <a:p>
            <a:r>
              <a:rPr lang="ko-KR" altLang="en-US" dirty="0"/>
              <a:t>농약의 필요성</a:t>
            </a:r>
          </a:p>
        </p:txBody>
      </p:sp>
      <p:sp>
        <p:nvSpPr>
          <p:cNvPr id="4" name="직사각형 3">
            <a:extLst>
              <a:ext uri="{FF2B5EF4-FFF2-40B4-BE49-F238E27FC236}">
                <a16:creationId xmlns:a16="http://schemas.microsoft.com/office/drawing/2014/main" id="{01D6215F-B5DF-E85D-E055-2813C211C6F0}"/>
              </a:ext>
            </a:extLst>
          </p:cNvPr>
          <p:cNvSpPr/>
          <p:nvPr/>
        </p:nvSpPr>
        <p:spPr>
          <a:xfrm>
            <a:off x="317760" y="1228000"/>
            <a:ext cx="5638800" cy="2311400"/>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lin ang="81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대각선 방향의 모서리가 둥근 사각형 48">
            <a:extLst>
              <a:ext uri="{FF2B5EF4-FFF2-40B4-BE49-F238E27FC236}">
                <a16:creationId xmlns:a16="http://schemas.microsoft.com/office/drawing/2014/main" id="{EC4AF39A-95B2-470A-C50B-836A1DB0F38F}"/>
              </a:ext>
            </a:extLst>
          </p:cNvPr>
          <p:cNvSpPr/>
          <p:nvPr/>
        </p:nvSpPr>
        <p:spPr>
          <a:xfrm>
            <a:off x="317760" y="1109603"/>
            <a:ext cx="3475115" cy="456416"/>
          </a:xfrm>
          <a:prstGeom prst="round2DiagRect">
            <a:avLst>
              <a:gd name="adj1" fmla="val 50000"/>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2000" b="1" dirty="0">
                <a:solidFill>
                  <a:schemeClr val="bg1"/>
                </a:solidFill>
                <a:effectLst>
                  <a:outerShdw blurRad="38100" dist="38100" dir="2700000" algn="tl">
                    <a:srgbClr val="000000">
                      <a:alpha val="43137"/>
                    </a:srgbClr>
                  </a:outerShdw>
                </a:effectLst>
              </a:rPr>
              <a:t>농산물의 생산량 증대</a:t>
            </a:r>
          </a:p>
        </p:txBody>
      </p:sp>
      <p:sp>
        <p:nvSpPr>
          <p:cNvPr id="6" name="TextBox 5">
            <a:extLst>
              <a:ext uri="{FF2B5EF4-FFF2-40B4-BE49-F238E27FC236}">
                <a16:creationId xmlns:a16="http://schemas.microsoft.com/office/drawing/2014/main" id="{8CBA0E20-6ACE-D0CD-1F48-D88BCF608123}"/>
              </a:ext>
            </a:extLst>
          </p:cNvPr>
          <p:cNvSpPr txBox="1"/>
          <p:nvPr/>
        </p:nvSpPr>
        <p:spPr>
          <a:xfrm>
            <a:off x="413460" y="1490008"/>
            <a:ext cx="5342113" cy="1938992"/>
          </a:xfrm>
          <a:prstGeom prst="rect">
            <a:avLst/>
          </a:prstGeom>
          <a:noFill/>
        </p:spPr>
        <p:txBody>
          <a:bodyPr wrap="square" rtlCol="0">
            <a:spAutoFit/>
          </a:bodyPr>
          <a:lstStyle/>
          <a:p>
            <a:pPr marL="285750" indent="-285750">
              <a:buFont typeface="Arial" panose="020B0604020202020204" pitchFamily="34" charset="0"/>
              <a:buChar char="•"/>
            </a:pPr>
            <a:r>
              <a:rPr lang="ko-KR" altLang="en-US" dirty="0" err="1">
                <a:latin typeface="경기천년제목OTF Light" panose="02020403020101020101" pitchFamily="18" charset="-127"/>
                <a:ea typeface="경기천년제목OTF Light" panose="02020403020101020101" pitchFamily="18" charset="-127"/>
              </a:rPr>
              <a:t>무방제</a:t>
            </a:r>
            <a:r>
              <a:rPr lang="ko-KR" altLang="en-US" dirty="0">
                <a:latin typeface="경기천년제목OTF Light" panose="02020403020101020101" pitchFamily="18" charset="-127"/>
                <a:ea typeface="경기천년제목OTF Light" panose="02020403020101020101" pitchFamily="18" charset="-127"/>
              </a:rPr>
              <a:t> 시 보다 쌀생산량   </a:t>
            </a:r>
            <a:r>
              <a:rPr lang="en-US" altLang="ko-KR" sz="4000" dirty="0">
                <a:latin typeface="경기천년제목V Bold" panose="02020803020101020101" pitchFamily="18" charset="-127"/>
                <a:ea typeface="경기천년제목V Bold" panose="02020803020101020101" pitchFamily="18" charset="-127"/>
              </a:rPr>
              <a:t>41 % </a:t>
            </a:r>
            <a:r>
              <a:rPr lang="ko-KR" altLang="en-US" dirty="0">
                <a:latin typeface="경기천년제목OTF Light" panose="02020403020101020101" pitchFamily="18" charset="-127"/>
                <a:ea typeface="경기천년제목OTF Light" panose="02020403020101020101" pitchFamily="18" charset="-127"/>
              </a:rPr>
              <a:t>감소</a:t>
            </a:r>
            <a:endParaRPr lang="en-US" altLang="ko-KR" dirty="0">
              <a:latin typeface="경기천년제목OTF Light" panose="02020403020101020101" pitchFamily="18" charset="-127"/>
              <a:ea typeface="경기천년제목OTF Light" panose="02020403020101020101" pitchFamily="18" charset="-127"/>
            </a:endParaRPr>
          </a:p>
          <a:p>
            <a:pPr marL="285750" indent="-285750">
              <a:buFont typeface="Arial" panose="020B0604020202020204" pitchFamily="34" charset="0"/>
              <a:buChar char="•"/>
            </a:pPr>
            <a:r>
              <a:rPr lang="ko-KR" altLang="en-US" dirty="0" err="1">
                <a:latin typeface="경기천년제목OTF Light" panose="02020403020101020101" pitchFamily="18" charset="-127"/>
                <a:ea typeface="경기천년제목OTF Light" panose="02020403020101020101" pitchFamily="18" charset="-127"/>
              </a:rPr>
              <a:t>무방제</a:t>
            </a:r>
            <a:r>
              <a:rPr lang="ko-KR" altLang="en-US" dirty="0">
                <a:latin typeface="경기천년제목OTF Light" panose="02020403020101020101" pitchFamily="18" charset="-127"/>
                <a:ea typeface="경기천년제목OTF Light" panose="02020403020101020101" pitchFamily="18" charset="-127"/>
              </a:rPr>
              <a:t> 시 보다 채소류 생산량  </a:t>
            </a:r>
            <a:r>
              <a:rPr lang="en-US" altLang="ko-KR" sz="4000" b="1" dirty="0">
                <a:latin typeface="경기천년제목 Bold" panose="02020803020101020101" pitchFamily="18" charset="-127"/>
                <a:ea typeface="경기천년제목 Bold" panose="02020803020101020101" pitchFamily="18" charset="-127"/>
              </a:rPr>
              <a:t>56 %</a:t>
            </a:r>
            <a:r>
              <a:rPr lang="en-US" altLang="ko-KR" dirty="0">
                <a:latin typeface="경기천년제목OTF Light" panose="02020403020101020101" pitchFamily="18" charset="-127"/>
                <a:ea typeface="경기천년제목OTF Light" panose="02020403020101020101" pitchFamily="18" charset="-127"/>
              </a:rPr>
              <a:t> </a:t>
            </a:r>
            <a:r>
              <a:rPr lang="ko-KR" altLang="en-US" dirty="0">
                <a:latin typeface="경기천년제목OTF Light" panose="02020403020101020101" pitchFamily="18" charset="-127"/>
                <a:ea typeface="경기천년제목OTF Light" panose="02020403020101020101" pitchFamily="18" charset="-127"/>
              </a:rPr>
              <a:t>감소</a:t>
            </a:r>
            <a:endParaRPr lang="en-US" altLang="ko-KR" dirty="0">
              <a:latin typeface="경기천년제목OTF Light" panose="02020403020101020101" pitchFamily="18" charset="-127"/>
              <a:ea typeface="경기천년제목OTF Light" panose="02020403020101020101" pitchFamily="18" charset="-127"/>
            </a:endParaRPr>
          </a:p>
          <a:p>
            <a:pPr marL="285750" indent="-285750">
              <a:buFont typeface="Arial" panose="020B0604020202020204" pitchFamily="34" charset="0"/>
              <a:buChar char="•"/>
            </a:pPr>
            <a:r>
              <a:rPr lang="ko-KR" altLang="en-US" dirty="0" err="1">
                <a:latin typeface="경기천년제목OTF Light" panose="02020403020101020101" pitchFamily="18" charset="-127"/>
                <a:ea typeface="경기천년제목OTF Light" panose="02020403020101020101" pitchFamily="18" charset="-127"/>
              </a:rPr>
              <a:t>무방제</a:t>
            </a:r>
            <a:r>
              <a:rPr lang="ko-KR" altLang="en-US" dirty="0">
                <a:latin typeface="경기천년제목OTF Light" panose="02020403020101020101" pitchFamily="18" charset="-127"/>
                <a:ea typeface="경기천년제목OTF Light" panose="02020403020101020101" pitchFamily="18" charset="-127"/>
              </a:rPr>
              <a:t> 시 보다 과수 생산량  </a:t>
            </a:r>
            <a:r>
              <a:rPr lang="en-US" altLang="ko-KR" sz="4000" dirty="0">
                <a:latin typeface="경기천년제목 Bold" panose="02020803020101020101" pitchFamily="18" charset="-127"/>
                <a:ea typeface="경기천년제목 Bold" panose="02020803020101020101" pitchFamily="18" charset="-127"/>
              </a:rPr>
              <a:t>89% </a:t>
            </a:r>
            <a:r>
              <a:rPr lang="ko-KR" altLang="en-US" dirty="0">
                <a:latin typeface="경기천년제목OTF Light" panose="02020403020101020101" pitchFamily="18" charset="-127"/>
                <a:ea typeface="경기천년제목OTF Light" panose="02020403020101020101" pitchFamily="18" charset="-127"/>
              </a:rPr>
              <a:t>감소 </a:t>
            </a:r>
          </a:p>
        </p:txBody>
      </p:sp>
      <p:sp>
        <p:nvSpPr>
          <p:cNvPr id="8" name="직사각형 7">
            <a:extLst>
              <a:ext uri="{FF2B5EF4-FFF2-40B4-BE49-F238E27FC236}">
                <a16:creationId xmlns:a16="http://schemas.microsoft.com/office/drawing/2014/main" id="{3DC9D725-B762-310B-F18D-093A15A698F5}"/>
              </a:ext>
            </a:extLst>
          </p:cNvPr>
          <p:cNvSpPr/>
          <p:nvPr/>
        </p:nvSpPr>
        <p:spPr>
          <a:xfrm>
            <a:off x="6045348" y="1228000"/>
            <a:ext cx="5462711" cy="2311400"/>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lin ang="81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AD7E8211-B87F-A00E-72B1-BC604F6F4987}"/>
              </a:ext>
            </a:extLst>
          </p:cNvPr>
          <p:cNvPicPr>
            <a:picLocks noChangeAspect="1"/>
          </p:cNvPicPr>
          <p:nvPr/>
        </p:nvPicPr>
        <p:blipFill>
          <a:blip r:embed="rId2"/>
          <a:stretch>
            <a:fillRect/>
          </a:stretch>
        </p:blipFill>
        <p:spPr>
          <a:xfrm>
            <a:off x="6112975" y="1630830"/>
            <a:ext cx="2488661" cy="1761308"/>
          </a:xfrm>
          <a:prstGeom prst="rect">
            <a:avLst/>
          </a:prstGeom>
          <a:solidFill>
            <a:srgbClr val="135063"/>
          </a:solidFill>
        </p:spPr>
      </p:pic>
      <p:pic>
        <p:nvPicPr>
          <p:cNvPr id="10" name="그림 9">
            <a:extLst>
              <a:ext uri="{FF2B5EF4-FFF2-40B4-BE49-F238E27FC236}">
                <a16:creationId xmlns:a16="http://schemas.microsoft.com/office/drawing/2014/main" id="{D4948689-ED47-9303-C6A5-3D78DB143A2D}"/>
              </a:ext>
            </a:extLst>
          </p:cNvPr>
          <p:cNvPicPr>
            <a:picLocks noChangeAspect="1"/>
          </p:cNvPicPr>
          <p:nvPr/>
        </p:nvPicPr>
        <p:blipFill>
          <a:blip r:embed="rId3"/>
          <a:stretch>
            <a:fillRect/>
          </a:stretch>
        </p:blipFill>
        <p:spPr>
          <a:xfrm>
            <a:off x="8669263" y="1630830"/>
            <a:ext cx="2751192" cy="1761308"/>
          </a:xfrm>
          <a:prstGeom prst="rect">
            <a:avLst/>
          </a:prstGeom>
        </p:spPr>
      </p:pic>
      <p:sp>
        <p:nvSpPr>
          <p:cNvPr id="11" name="대각선 방향의 모서리가 둥근 사각형 48">
            <a:extLst>
              <a:ext uri="{FF2B5EF4-FFF2-40B4-BE49-F238E27FC236}">
                <a16:creationId xmlns:a16="http://schemas.microsoft.com/office/drawing/2014/main" id="{931A4990-C2A1-80DF-5DDD-80397595B13C}"/>
              </a:ext>
            </a:extLst>
          </p:cNvPr>
          <p:cNvSpPr/>
          <p:nvPr/>
        </p:nvSpPr>
        <p:spPr>
          <a:xfrm>
            <a:off x="7978453" y="1177360"/>
            <a:ext cx="3477277" cy="456416"/>
          </a:xfrm>
          <a:prstGeom prst="round2DiagRect">
            <a:avLst>
              <a:gd name="adj1" fmla="val 50000"/>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2000" b="1" dirty="0">
                <a:solidFill>
                  <a:schemeClr val="bg1"/>
                </a:solidFill>
                <a:effectLst>
                  <a:outerShdw blurRad="38100" dist="38100" dir="2700000" algn="tl">
                    <a:srgbClr val="000000">
                      <a:alpha val="43137"/>
                    </a:srgbClr>
                  </a:outerShdw>
                </a:effectLst>
              </a:rPr>
              <a:t>품질향상</a:t>
            </a:r>
            <a:r>
              <a:rPr lang="en-US" altLang="ko-KR" sz="2000" b="1" dirty="0">
                <a:solidFill>
                  <a:schemeClr val="bg1"/>
                </a:solidFill>
                <a:effectLst>
                  <a:outerShdw blurRad="38100" dist="38100" dir="2700000" algn="tl">
                    <a:srgbClr val="000000">
                      <a:alpha val="43137"/>
                    </a:srgbClr>
                  </a:outerShdw>
                </a:effectLst>
              </a:rPr>
              <a:t>(</a:t>
            </a:r>
            <a:r>
              <a:rPr lang="ko-KR" altLang="en-US" sz="2000" b="1" dirty="0">
                <a:solidFill>
                  <a:schemeClr val="bg1"/>
                </a:solidFill>
                <a:effectLst>
                  <a:outerShdw blurRad="38100" dist="38100" dir="2700000" algn="tl">
                    <a:srgbClr val="000000">
                      <a:alpha val="43137"/>
                    </a:srgbClr>
                  </a:outerShdw>
                </a:effectLst>
              </a:rPr>
              <a:t>병해충방제</a:t>
            </a:r>
            <a:r>
              <a:rPr lang="en-US" altLang="ko-KR" sz="2000" b="1" dirty="0">
                <a:solidFill>
                  <a:schemeClr val="bg1"/>
                </a:solidFill>
                <a:effectLst>
                  <a:outerShdw blurRad="38100" dist="38100" dir="2700000" algn="tl">
                    <a:srgbClr val="000000">
                      <a:alpha val="43137"/>
                    </a:srgbClr>
                  </a:outerShdw>
                </a:effectLst>
              </a:rPr>
              <a:t>)</a:t>
            </a:r>
            <a:endParaRPr lang="ko-KR" altLang="en-US" sz="2000" b="1" dirty="0">
              <a:solidFill>
                <a:schemeClr val="bg1"/>
              </a:solidFill>
              <a:effectLst>
                <a:outerShdw blurRad="38100" dist="38100" dir="2700000" algn="tl">
                  <a:srgbClr val="000000">
                    <a:alpha val="43137"/>
                  </a:srgbClr>
                </a:outerShdw>
              </a:effectLst>
            </a:endParaRPr>
          </a:p>
        </p:txBody>
      </p:sp>
      <p:sp>
        <p:nvSpPr>
          <p:cNvPr id="14" name="직사각형 13">
            <a:extLst>
              <a:ext uri="{FF2B5EF4-FFF2-40B4-BE49-F238E27FC236}">
                <a16:creationId xmlns:a16="http://schemas.microsoft.com/office/drawing/2014/main" id="{079B14A1-9F9A-5FAF-2BD2-433A69A97D2C}"/>
              </a:ext>
            </a:extLst>
          </p:cNvPr>
          <p:cNvSpPr/>
          <p:nvPr/>
        </p:nvSpPr>
        <p:spPr>
          <a:xfrm>
            <a:off x="286265" y="3949593"/>
            <a:ext cx="5638800" cy="2311400"/>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lin ang="81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a16="http://schemas.microsoft.com/office/drawing/2014/main" id="{01718507-199A-5E41-BE98-EC6304DCD7AE}"/>
              </a:ext>
            </a:extLst>
          </p:cNvPr>
          <p:cNvPicPr>
            <a:picLocks noChangeAspect="1"/>
          </p:cNvPicPr>
          <p:nvPr/>
        </p:nvPicPr>
        <p:blipFill>
          <a:blip r:embed="rId4"/>
          <a:stretch>
            <a:fillRect/>
          </a:stretch>
        </p:blipFill>
        <p:spPr>
          <a:xfrm>
            <a:off x="317760" y="4109419"/>
            <a:ext cx="5486921" cy="2094478"/>
          </a:xfrm>
          <a:prstGeom prst="rect">
            <a:avLst/>
          </a:prstGeom>
        </p:spPr>
      </p:pic>
      <p:sp>
        <p:nvSpPr>
          <p:cNvPr id="17" name="대각선 방향의 모서리가 둥근 사각형 48">
            <a:extLst>
              <a:ext uri="{FF2B5EF4-FFF2-40B4-BE49-F238E27FC236}">
                <a16:creationId xmlns:a16="http://schemas.microsoft.com/office/drawing/2014/main" id="{005B2F21-77D8-1EDA-D39E-FBB780CA2AAE}"/>
              </a:ext>
            </a:extLst>
          </p:cNvPr>
          <p:cNvSpPr/>
          <p:nvPr/>
        </p:nvSpPr>
        <p:spPr>
          <a:xfrm>
            <a:off x="317760" y="3619658"/>
            <a:ext cx="3475115" cy="456416"/>
          </a:xfrm>
          <a:prstGeom prst="round2DiagRect">
            <a:avLst>
              <a:gd name="adj1" fmla="val 50000"/>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2000" b="1" dirty="0">
                <a:solidFill>
                  <a:schemeClr val="bg1"/>
                </a:solidFill>
                <a:effectLst>
                  <a:outerShdw blurRad="38100" dist="38100" dir="2700000" algn="tl">
                    <a:srgbClr val="000000">
                      <a:alpha val="43137"/>
                    </a:srgbClr>
                  </a:outerShdw>
                </a:effectLst>
              </a:rPr>
              <a:t>노동력 절감</a:t>
            </a:r>
          </a:p>
        </p:txBody>
      </p:sp>
      <p:sp>
        <p:nvSpPr>
          <p:cNvPr id="3" name="직사각형 2">
            <a:extLst>
              <a:ext uri="{FF2B5EF4-FFF2-40B4-BE49-F238E27FC236}">
                <a16:creationId xmlns:a16="http://schemas.microsoft.com/office/drawing/2014/main" id="{521C4765-91B5-5100-9E2F-754560856AD9}"/>
              </a:ext>
            </a:extLst>
          </p:cNvPr>
          <p:cNvSpPr/>
          <p:nvPr/>
        </p:nvSpPr>
        <p:spPr>
          <a:xfrm>
            <a:off x="6045348" y="3942230"/>
            <a:ext cx="5462711" cy="2311400"/>
          </a:xfrm>
          <a:prstGeom prst="rect">
            <a:avLst/>
          </a:prstGeom>
          <a:gradFill flip="none" rotWithShape="1">
            <a:gsLst>
              <a:gs pos="0">
                <a:srgbClr val="135063">
                  <a:shade val="30000"/>
                  <a:satMod val="115000"/>
                </a:srgbClr>
              </a:gs>
              <a:gs pos="50000">
                <a:srgbClr val="135063">
                  <a:shade val="67500"/>
                  <a:satMod val="115000"/>
                </a:srgbClr>
              </a:gs>
              <a:gs pos="100000">
                <a:srgbClr val="135063">
                  <a:shade val="100000"/>
                  <a:satMod val="115000"/>
                </a:srgbClr>
              </a:gs>
            </a:gsLst>
            <a:lin ang="81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dirty="0"/>
              <a:t>작물생육에 반드시 필요한 </a:t>
            </a:r>
            <a:r>
              <a:rPr lang="ko-KR" altLang="en-US" dirty="0" err="1"/>
              <a:t>농자재</a:t>
            </a:r>
            <a:endParaRPr lang="ko-KR" altLang="en-US" dirty="0"/>
          </a:p>
        </p:txBody>
      </p:sp>
    </p:spTree>
    <p:extLst>
      <p:ext uri="{BB962C8B-B14F-4D97-AF65-F5344CB8AC3E}">
        <p14:creationId xmlns:p14="http://schemas.microsoft.com/office/powerpoint/2010/main" val="3102038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blackWhite">
        <a:solidFill>
          <a:srgbClr val="135063"/>
        </a:solidFill>
        <a:ln w="12700">
          <a:solidFill>
            <a:srgbClr val="B2B2B2"/>
          </a:solidFill>
          <a:miter lim="800000"/>
          <a:headEnd/>
          <a:tailEnd/>
        </a:ln>
        <a:effectLst>
          <a:outerShdw dist="53882" dir="2700000" algn="ctr" rotWithShape="0">
            <a:srgbClr val="000000">
              <a:alpha val="30000"/>
            </a:srgbClr>
          </a:outerShdw>
        </a:effectLst>
      </a:spPr>
      <a:bodyPr wrap="none" lIns="99745" tIns="144000" rIns="99745" bIns="0" anchor="ctr"/>
      <a:lstStyle>
        <a:defPPr marL="180975" algn="l" latinLnBrk="1">
          <a:lnSpc>
            <a:spcPct val="200000"/>
          </a:lnSpc>
          <a:buClr>
            <a:schemeClr val="tx1"/>
          </a:buClr>
          <a:buFont typeface="Arial" pitchFamily="34" charset="0"/>
          <a:buChar char="•"/>
          <a:defRPr kumimoji="1" sz="2000" dirty="0" smtClean="0">
            <a:solidFill>
              <a:schemeClr val="tx2"/>
            </a:solidFill>
            <a:latin typeface="KoPub돋움체 Light" panose="00000300000000000000" pitchFamily="2" charset="-127"/>
            <a:ea typeface="KoPub돋움체 Light" panose="00000300000000000000" pitchFamily="2" charset="-127"/>
          </a:defRPr>
        </a:defPPr>
      </a:lstStyle>
    </a:spDef>
    <a:txDef>
      <a:spPr>
        <a:noFill/>
        <a:ln>
          <a:solidFill>
            <a:srgbClr val="135063"/>
          </a:solidFill>
        </a:ln>
      </a:spPr>
      <a:bodyPr wrap="none" tIns="0" bIns="684000" rtlCol="0">
        <a:noAutofit/>
      </a:bodyPr>
      <a:lstStyle>
        <a:defPPr>
          <a:lnSpc>
            <a:spcPct val="200000"/>
          </a:lnSpc>
          <a:defRPr sz="2000" dirty="0" smtClean="0">
            <a:solidFill>
              <a:schemeClr val="bg1"/>
            </a:solidFill>
            <a:latin typeface="KoPub돋움체 Light" panose="00000300000000000000" pitchFamily="2" charset="-127"/>
            <a:ea typeface="KoPub돋움체 Light" panose="00000300000000000000" pitchFamily="2" charset="-127"/>
          </a:defRPr>
        </a:defPPr>
      </a:lstStyle>
    </a:txDef>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2620</TotalTime>
  <Words>2904</Words>
  <Application>Microsoft Office PowerPoint</Application>
  <PresentationFormat>와이드스크린</PresentationFormat>
  <Paragraphs>788</Paragraphs>
  <Slides>75</Slides>
  <Notes>2</Notes>
  <HiddenSlides>0</HiddenSlides>
  <MMClips>0</MMClips>
  <ScaleCrop>false</ScaleCrop>
  <HeadingPairs>
    <vt:vector size="6" baseType="variant">
      <vt:variant>
        <vt:lpstr>사용한 글꼴</vt:lpstr>
      </vt:variant>
      <vt:variant>
        <vt:i4>25</vt:i4>
      </vt:variant>
      <vt:variant>
        <vt:lpstr>테마</vt:lpstr>
      </vt:variant>
      <vt:variant>
        <vt:i4>3</vt:i4>
      </vt:variant>
      <vt:variant>
        <vt:lpstr>슬라이드 제목</vt:lpstr>
      </vt:variant>
      <vt:variant>
        <vt:i4>75</vt:i4>
      </vt:variant>
    </vt:vector>
  </HeadingPairs>
  <TitlesOfParts>
    <vt:vector size="103" baseType="lpstr">
      <vt:lpstr>HY견고딕</vt:lpstr>
      <vt:lpstr>HY헤드라인M</vt:lpstr>
      <vt:lpstr>KoPub돋움체 Bold</vt:lpstr>
      <vt:lpstr>KoPub돋움체 Light</vt:lpstr>
      <vt:lpstr>KoPub바탕체 Light</vt:lpstr>
      <vt:lpstr>MS Gothic</vt:lpstr>
      <vt:lpstr>경기천년바탕 Bold</vt:lpstr>
      <vt:lpstr>경기천년바탕 Regular</vt:lpstr>
      <vt:lpstr>경기천년제목 Bold</vt:lpstr>
      <vt:lpstr>경기천년제목 Light</vt:lpstr>
      <vt:lpstr>경기천년제목OTF Light</vt:lpstr>
      <vt:lpstr>경기천년제목OTF Medium</vt:lpstr>
      <vt:lpstr>경기천년제목V Bold</vt:lpstr>
      <vt:lpstr>굴림</vt:lpstr>
      <vt:lpstr>맑은 고딕</vt:lpstr>
      <vt:lpstr>바탕</vt:lpstr>
      <vt:lpstr>Arial</vt:lpstr>
      <vt:lpstr>Bahnschrift Condensed</vt:lpstr>
      <vt:lpstr>Calibri</vt:lpstr>
      <vt:lpstr>Calibri Light</vt:lpstr>
      <vt:lpstr>Cambria Math</vt:lpstr>
      <vt:lpstr>Corbel</vt:lpstr>
      <vt:lpstr>Times New Roman</vt:lpstr>
      <vt:lpstr>Wingdings</vt:lpstr>
      <vt:lpstr>Wingdings 2</vt:lpstr>
      <vt:lpstr>Office 테마</vt:lpstr>
      <vt:lpstr>1_디자인 사용자 지정</vt:lpstr>
      <vt:lpstr>디자인 사용자 지정</vt:lpstr>
      <vt:lpstr>미생물의 이해와 토양처방서 활용방법</vt:lpstr>
      <vt:lpstr>강 의 순 서</vt:lpstr>
      <vt:lpstr>PowerPoint 프레젠테이션</vt:lpstr>
      <vt:lpstr>과학영농시설 소개</vt:lpstr>
      <vt:lpstr>PowerPoint 프레젠테이션</vt:lpstr>
      <vt:lpstr>분석 신뢰성 검증</vt:lpstr>
      <vt:lpstr>PowerPoint 프레젠테이션</vt:lpstr>
      <vt:lpstr>농약의 정의와 종류</vt:lpstr>
      <vt:lpstr>농약의 필요성</vt:lpstr>
      <vt:lpstr>농약잔류허용기준 설정 계기(위해성)</vt:lpstr>
      <vt:lpstr>PLS(Positive List System)제도</vt:lpstr>
      <vt:lpstr>0.01ppm ?</vt:lpstr>
      <vt:lpstr>0.01ppm ?</vt:lpstr>
      <vt:lpstr>부적합 농산물 용도전환 사례</vt:lpstr>
      <vt:lpstr>부적합 농산물 폐기 사례</vt:lpstr>
      <vt:lpstr>PLS 대응 농약 사용방법</vt:lpstr>
      <vt:lpstr>색으로 구분</vt:lpstr>
      <vt:lpstr>농약 읽는법</vt:lpstr>
      <vt:lpstr>농약 읽는법</vt:lpstr>
      <vt:lpstr>동일성분 중복살포 유의</vt:lpstr>
      <vt:lpstr>동일농약 연속살포 방지</vt:lpstr>
      <vt:lpstr>교호살포-살균제 가,나,다</vt:lpstr>
      <vt:lpstr>교호살포체계-살충제 1,2,3</vt:lpstr>
      <vt:lpstr>농약정보서비스</vt:lpstr>
      <vt:lpstr>농약정보서비스</vt:lpstr>
      <vt:lpstr>농약, 이것만 알고 사용하자</vt:lpstr>
      <vt:lpstr>PowerPoint 프레젠테이션</vt:lpstr>
      <vt:lpstr>미생물을 사용하는 이유</vt:lpstr>
      <vt:lpstr>미생물의 이해</vt:lpstr>
      <vt:lpstr>미생물의 크기는 ?</vt:lpstr>
      <vt:lpstr>우리주변 속 미생물</vt:lpstr>
      <vt:lpstr>토양 1g 안에  미생물은?</vt:lpstr>
      <vt:lpstr>좋은미생물과 나쁜미생물</vt:lpstr>
      <vt:lpstr>토양생물성 개선</vt:lpstr>
      <vt:lpstr>농업에서 미생물의 역할</vt:lpstr>
      <vt:lpstr>농업에서 미생물의 역할</vt:lpstr>
      <vt:lpstr>센터에서 공급하는 미생물</vt:lpstr>
      <vt:lpstr>고초균 (바실러스균)</vt:lpstr>
      <vt:lpstr>유 산 균</vt:lpstr>
      <vt:lpstr>효모균</vt:lpstr>
      <vt:lpstr>광합성균</vt:lpstr>
      <vt:lpstr>미생물 사용방법</vt:lpstr>
      <vt:lpstr>미생물 사용방법(경종)</vt:lpstr>
      <vt:lpstr>미생물 사용방법(축산)</vt:lpstr>
      <vt:lpstr>미생물 희석 방법</vt:lpstr>
      <vt:lpstr>미생물 이용사례(육묘상처리)</vt:lpstr>
      <vt:lpstr>미생물 이용사례(오이)</vt:lpstr>
      <vt:lpstr>미생물 이용사례(애호박)</vt:lpstr>
      <vt:lpstr>미생물 이용방법</vt:lpstr>
      <vt:lpstr>미생물 이용기술</vt:lpstr>
      <vt:lpstr>믿고 쓰세요~</vt:lpstr>
      <vt:lpstr>BM활성수란 ?</vt:lpstr>
      <vt:lpstr>BM활성수 사용방법</vt:lpstr>
      <vt:lpstr>보급을 받으려면?</vt:lpstr>
      <vt:lpstr>미생물의 이용기술</vt:lpstr>
      <vt:lpstr>미생물 이용기술 주의사항</vt:lpstr>
      <vt:lpstr>PowerPoint 프레젠테이션</vt:lpstr>
      <vt:lpstr>  양분관리를 위한 4가지 고려사항 </vt:lpstr>
      <vt:lpstr>작물 필수 원소</vt:lpstr>
      <vt:lpstr>비료의 역할</vt:lpstr>
      <vt:lpstr>비료는 얼마나 주어야 할까?</vt:lpstr>
      <vt:lpstr>비료는 얼마나 주어야 할까?</vt:lpstr>
      <vt:lpstr>비료는 얼마나 주어야 할까?</vt:lpstr>
      <vt:lpstr>비료를 많이 주면?</vt:lpstr>
      <vt:lpstr>비료를 많이 주면?</vt:lpstr>
      <vt:lpstr>비료처방서 발급방법</vt:lpstr>
      <vt:lpstr>시료채취 방법</vt:lpstr>
      <vt:lpstr>토양검정 항목</vt:lpstr>
      <vt:lpstr>토양PH와 양분유효도</vt:lpstr>
      <vt:lpstr>토양비료 처방서(블루베리)</vt:lpstr>
      <vt:lpstr>토양비료처방서~</vt:lpstr>
      <vt:lpstr>흙토람</vt:lpstr>
      <vt:lpstr>흙토람 비료사용처방</vt:lpstr>
      <vt:lpstr>흙토람 비료사용처방</vt:lpstr>
      <vt:lpstr>끝으로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유용미생물의       활용방법</dc:title>
  <dc:creator>An Deillee</dc:creator>
  <cp:lastModifiedBy>USER</cp:lastModifiedBy>
  <cp:revision>120</cp:revision>
  <cp:lastPrinted>2023-10-17T05:26:08Z</cp:lastPrinted>
  <dcterms:created xsi:type="dcterms:W3CDTF">2023-05-14T13:59:50Z</dcterms:created>
  <dcterms:modified xsi:type="dcterms:W3CDTF">2023-10-17T06:00:16Z</dcterms:modified>
</cp:coreProperties>
</file>